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669" r:id="rId6"/>
    <p:sldMasterId id="2147483674" r:id="rId7"/>
  </p:sldMasterIdLst>
  <p:notesMasterIdLst>
    <p:notesMasterId r:id="rId16"/>
  </p:notesMasterIdLst>
  <p:sldIdLst>
    <p:sldId id="258" r:id="rId8"/>
    <p:sldId id="290" r:id="rId9"/>
    <p:sldId id="277" r:id="rId10"/>
    <p:sldId id="284" r:id="rId11"/>
    <p:sldId id="286" r:id="rId12"/>
    <p:sldId id="285" r:id="rId13"/>
    <p:sldId id="289" r:id="rId14"/>
    <p:sldId id="287" r:id="rId1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essa Hofeditz" initials="235"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02" autoAdjust="0"/>
  </p:normalViewPr>
  <p:slideViewPr>
    <p:cSldViewPr>
      <p:cViewPr varScale="1">
        <p:scale>
          <a:sx n="71" d="100"/>
          <a:sy n="71" d="100"/>
        </p:scale>
        <p:origin x="-21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1AD17AF-9F96-445B-8F1C-E83F916401EF}" type="datetimeFigureOut">
              <a:rPr lang="de-DE" smtClean="0"/>
              <a:t>06.03.2019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4433C68-B42F-4AAE-A072-66FE4D48418B}" type="slidenum">
              <a:rPr lang="de-DE" smtClean="0"/>
              <a:t>‹Nr.›</a:t>
            </a:fld>
            <a:endParaRPr lang="de-DE"/>
          </a:p>
        </p:txBody>
      </p:sp>
    </p:spTree>
    <p:extLst>
      <p:ext uri="{BB962C8B-B14F-4D97-AF65-F5344CB8AC3E}">
        <p14:creationId xmlns:p14="http://schemas.microsoft.com/office/powerpoint/2010/main" val="184424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4433C68-B42F-4AAE-A072-66FE4D48418B}" type="slidenum">
              <a:rPr lang="de-DE" smtClean="0"/>
              <a:t>1</a:t>
            </a:fld>
            <a:endParaRPr lang="de-DE"/>
          </a:p>
        </p:txBody>
      </p:sp>
    </p:spTree>
    <p:extLst>
      <p:ext uri="{BB962C8B-B14F-4D97-AF65-F5344CB8AC3E}">
        <p14:creationId xmlns:p14="http://schemas.microsoft.com/office/powerpoint/2010/main" val="26914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870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9B0ABD-7B12-44E1-BB0D-3D117ADC5AC9}" type="slidenum">
              <a:rPr lang="de-DE" altLang="de-DE">
                <a:solidFill>
                  <a:prstClr val="black"/>
                </a:solidFill>
                <a:latin typeface="Arial" pitchFamily="34" charset="0"/>
              </a:rPr>
              <a:pPr eaLnBrk="1" hangingPunct="1">
                <a:spcBef>
                  <a:spcPct val="0"/>
                </a:spcBef>
              </a:pPr>
              <a:t>3</a:t>
            </a:fld>
            <a:endParaRPr lang="de-DE" altLang="de-DE">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870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9B0ABD-7B12-44E1-BB0D-3D117ADC5AC9}" type="slidenum">
              <a:rPr lang="de-DE" altLang="de-DE">
                <a:solidFill>
                  <a:prstClr val="black"/>
                </a:solidFill>
                <a:latin typeface="Arial" pitchFamily="34" charset="0"/>
              </a:rPr>
              <a:pPr eaLnBrk="1" hangingPunct="1">
                <a:spcBef>
                  <a:spcPct val="0"/>
                </a:spcBef>
              </a:pPr>
              <a:t>4</a:t>
            </a:fld>
            <a:endParaRPr lang="de-DE" altLang="de-DE">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870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9B0ABD-7B12-44E1-BB0D-3D117ADC5AC9}" type="slidenum">
              <a:rPr lang="de-DE" altLang="de-DE">
                <a:solidFill>
                  <a:prstClr val="black"/>
                </a:solidFill>
                <a:latin typeface="Arial" pitchFamily="34" charset="0"/>
              </a:rPr>
              <a:pPr eaLnBrk="1" hangingPunct="1">
                <a:spcBef>
                  <a:spcPct val="0"/>
                </a:spcBef>
              </a:pPr>
              <a:t>5</a:t>
            </a:fld>
            <a:endParaRPr lang="de-DE" altLang="de-DE">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870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9B0ABD-7B12-44E1-BB0D-3D117ADC5AC9}" type="slidenum">
              <a:rPr lang="de-DE" altLang="de-DE">
                <a:solidFill>
                  <a:prstClr val="black"/>
                </a:solidFill>
                <a:latin typeface="Arial" pitchFamily="34" charset="0"/>
              </a:rPr>
              <a:pPr eaLnBrk="1" hangingPunct="1">
                <a:spcBef>
                  <a:spcPct val="0"/>
                </a:spcBef>
              </a:pPr>
              <a:t>6</a:t>
            </a:fld>
            <a:endParaRPr lang="de-DE" altLang="de-DE">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4433C68-B42F-4AAE-A072-66FE4D48418B}" type="slidenum">
              <a:rPr lang="de-DE" smtClean="0"/>
              <a:t>7</a:t>
            </a:fld>
            <a:endParaRPr lang="de-DE"/>
          </a:p>
        </p:txBody>
      </p:sp>
    </p:spTree>
    <p:extLst>
      <p:ext uri="{BB962C8B-B14F-4D97-AF65-F5344CB8AC3E}">
        <p14:creationId xmlns:p14="http://schemas.microsoft.com/office/powerpoint/2010/main" val="73602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4433C68-B42F-4AAE-A072-66FE4D48418B}" type="slidenum">
              <a:rPr lang="de-DE" smtClean="0"/>
              <a:t>8</a:t>
            </a:fld>
            <a:endParaRPr lang="de-DE"/>
          </a:p>
        </p:txBody>
      </p:sp>
    </p:spTree>
    <p:extLst>
      <p:ext uri="{BB962C8B-B14F-4D97-AF65-F5344CB8AC3E}">
        <p14:creationId xmlns:p14="http://schemas.microsoft.com/office/powerpoint/2010/main" val="73602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ild vollflächig">
    <p:spTree>
      <p:nvGrpSpPr>
        <p:cNvPr id="1" name=""/>
        <p:cNvGrpSpPr/>
        <p:nvPr/>
      </p:nvGrpSpPr>
      <p:grpSpPr>
        <a:xfrm>
          <a:off x="0" y="0"/>
          <a:ext cx="0" cy="0"/>
          <a:chOff x="0" y="0"/>
          <a:chExt cx="0" cy="0"/>
        </a:xfrm>
      </p:grpSpPr>
      <p:sp>
        <p:nvSpPr>
          <p:cNvPr id="7" name="Bildplatzhalter 8"/>
          <p:cNvSpPr>
            <a:spLocks noGrp="1"/>
          </p:cNvSpPr>
          <p:nvPr>
            <p:ph type="pic" sz="quarter" idx="10"/>
          </p:nvPr>
        </p:nvSpPr>
        <p:spPr>
          <a:xfrm>
            <a:off x="0" y="0"/>
            <a:ext cx="9144000" cy="6858000"/>
          </a:xfrm>
          <a:prstGeom prst="rect">
            <a:avLst/>
          </a:prstGeom>
        </p:spPr>
        <p:txBody>
          <a:bodyPr vert="horz"/>
          <a:lstStyle/>
          <a:p>
            <a:pPr lvl="0"/>
            <a:endParaRPr lang="de-DE" noProof="0"/>
          </a:p>
        </p:txBody>
      </p:sp>
    </p:spTree>
    <p:extLst>
      <p:ext uri="{BB962C8B-B14F-4D97-AF65-F5344CB8AC3E}">
        <p14:creationId xmlns:p14="http://schemas.microsoft.com/office/powerpoint/2010/main" val="30906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9144000" cy="6858000"/>
          </a:xfrm>
          <a:prstGeom prst="rect">
            <a:avLst/>
          </a:prstGeom>
        </p:spPr>
        <p:txBody>
          <a:bodyPr vert="horz"/>
          <a:lstStyle/>
          <a:p>
            <a:pPr lvl="0"/>
            <a:endParaRPr lang="de-DE" noProof="0"/>
          </a:p>
        </p:txBody>
      </p:sp>
    </p:spTree>
    <p:extLst>
      <p:ext uri="{BB962C8B-B14F-4D97-AF65-F5344CB8AC3E}">
        <p14:creationId xmlns:p14="http://schemas.microsoft.com/office/powerpoint/2010/main" val="37231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H1, Copy)">
    <p:spTree>
      <p:nvGrpSpPr>
        <p:cNvPr id="1" name=""/>
        <p:cNvGrpSpPr/>
        <p:nvPr/>
      </p:nvGrpSpPr>
      <p:grpSpPr>
        <a:xfrm>
          <a:off x="0" y="0"/>
          <a:ext cx="0" cy="0"/>
          <a:chOff x="0" y="0"/>
          <a:chExt cx="0" cy="0"/>
        </a:xfrm>
      </p:grpSpPr>
      <p:sp>
        <p:nvSpPr>
          <p:cNvPr id="8" name="Inhaltsplatzhalter 9"/>
          <p:cNvSpPr>
            <a:spLocks noGrp="1"/>
          </p:cNvSpPr>
          <p:nvPr>
            <p:ph sz="quarter" idx="11"/>
          </p:nvPr>
        </p:nvSpPr>
        <p:spPr>
          <a:xfrm>
            <a:off x="179709" y="2133600"/>
            <a:ext cx="8640763" cy="3886200"/>
          </a:xfrm>
          <a:prstGeom prst="rect">
            <a:avLst/>
          </a:prstGeom>
        </p:spPr>
        <p:txBody>
          <a:bodyPr vert="horz" lIns="144000"/>
          <a:lstStyle>
            <a:lvl1pPr>
              <a:buClr>
                <a:srgbClr val="009DDD"/>
              </a:buClr>
              <a:buFont typeface="Lucida Grande"/>
              <a:buChar char="_"/>
              <a:defRPr sz="2000">
                <a:solidFill>
                  <a:srgbClr val="666666"/>
                </a:solidFill>
              </a:defRPr>
            </a:lvl1pPr>
            <a:lvl2pPr>
              <a:buClr>
                <a:srgbClr val="009DDD"/>
              </a:buClr>
              <a:buFont typeface="Lucida Grande"/>
              <a:buChar char="_"/>
              <a:defRPr sz="2000">
                <a:solidFill>
                  <a:srgbClr val="666666"/>
                </a:solidFill>
              </a:defRPr>
            </a:lvl2pPr>
            <a:lvl3pPr>
              <a:buClr>
                <a:srgbClr val="009DDD"/>
              </a:buClr>
              <a:buSzPct val="70000"/>
              <a:buFont typeface="Lucida Grande"/>
              <a:buChar char="≫"/>
              <a:defRPr sz="2000">
                <a:solidFill>
                  <a:srgbClr val="666666"/>
                </a:solidFill>
              </a:defRPr>
            </a:lvl3pPr>
            <a:lvl4pPr>
              <a:buClr>
                <a:srgbClr val="009DDD"/>
              </a:buClr>
              <a:buSzPct val="70000"/>
              <a:buFont typeface="Lucida Grande"/>
              <a:buChar char="≫"/>
              <a:defRPr>
                <a:solidFill>
                  <a:srgbClr val="666666"/>
                </a:solidFill>
              </a:defRPr>
            </a:lvl4pPr>
            <a:lvl5pPr>
              <a:buClr>
                <a:srgbClr val="009DDD"/>
              </a:buClr>
              <a:buSzPct val="70000"/>
              <a:buFont typeface="Lucida Grande"/>
              <a:buChar char="≫"/>
              <a:defRPr>
                <a:solidFill>
                  <a:srgbClr val="666666"/>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itel 1"/>
          <p:cNvSpPr>
            <a:spLocks noGrp="1"/>
          </p:cNvSpPr>
          <p:nvPr>
            <p:ph type="ctrTitle"/>
          </p:nvPr>
        </p:nvSpPr>
        <p:spPr>
          <a:xfrm>
            <a:off x="179709" y="1265400"/>
            <a:ext cx="8640000" cy="792000"/>
          </a:xfrm>
          <a:prstGeom prst="rect">
            <a:avLst/>
          </a:prstGeom>
        </p:spPr>
        <p:txBody>
          <a:bodyPr/>
          <a:lstStyle>
            <a:lvl1pPr algn="l">
              <a:defRPr sz="4000">
                <a:solidFill>
                  <a:schemeClr val="bg1"/>
                </a:solidFill>
              </a:defRPr>
            </a:lvl1pPr>
          </a:lstStyle>
          <a:p>
            <a:r>
              <a:rPr lang="de-DE" dirty="0" smtClean="0"/>
              <a:t>Mastertitelformat bearbeiten</a:t>
            </a:r>
            <a:endParaRPr lang="de-DE" dirty="0"/>
          </a:p>
        </p:txBody>
      </p:sp>
    </p:spTree>
    <p:extLst>
      <p:ext uri="{BB962C8B-B14F-4D97-AF65-F5344CB8AC3E}">
        <p14:creationId xmlns:p14="http://schemas.microsoft.com/office/powerpoint/2010/main" val="192429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H1, H2, Copy)">
    <p:spTree>
      <p:nvGrpSpPr>
        <p:cNvPr id="1" name=""/>
        <p:cNvGrpSpPr/>
        <p:nvPr/>
      </p:nvGrpSpPr>
      <p:grpSpPr>
        <a:xfrm>
          <a:off x="0" y="0"/>
          <a:ext cx="0" cy="0"/>
          <a:chOff x="0" y="0"/>
          <a:chExt cx="0" cy="0"/>
        </a:xfrm>
      </p:grpSpPr>
      <p:sp>
        <p:nvSpPr>
          <p:cNvPr id="2" name="Titel 1"/>
          <p:cNvSpPr>
            <a:spLocks noGrp="1"/>
          </p:cNvSpPr>
          <p:nvPr>
            <p:ph type="ctrTitle"/>
          </p:nvPr>
        </p:nvSpPr>
        <p:spPr>
          <a:xfrm>
            <a:off x="179709" y="1265400"/>
            <a:ext cx="8640000" cy="792000"/>
          </a:xfrm>
          <a:prstGeom prst="rect">
            <a:avLst/>
          </a:prstGeom>
        </p:spPr>
        <p:txBody>
          <a:bodyPr/>
          <a:lstStyle>
            <a:lvl1pPr algn="l">
              <a:defRPr sz="4000">
                <a:solidFill>
                  <a:schemeClr val="bg1"/>
                </a:solidFill>
              </a:defRPr>
            </a:lvl1pPr>
          </a:lstStyle>
          <a:p>
            <a:r>
              <a:rPr lang="de-DE" dirty="0" smtClean="0"/>
              <a:t>Mastertitelformat bearbeiten</a:t>
            </a:r>
            <a:endParaRPr lang="de-DE" dirty="0"/>
          </a:p>
        </p:txBody>
      </p:sp>
      <p:sp>
        <p:nvSpPr>
          <p:cNvPr id="8" name="Textplatzhalter 7"/>
          <p:cNvSpPr>
            <a:spLocks noGrp="1"/>
          </p:cNvSpPr>
          <p:nvPr>
            <p:ph type="body" sz="quarter" idx="10"/>
          </p:nvPr>
        </p:nvSpPr>
        <p:spPr>
          <a:xfrm>
            <a:off x="179709" y="2133600"/>
            <a:ext cx="8640763" cy="647328"/>
          </a:xfrm>
          <a:prstGeom prst="rect">
            <a:avLst/>
          </a:prstGeom>
        </p:spPr>
        <p:txBody>
          <a:bodyPr vert="horz"/>
          <a:lstStyle>
            <a:lvl1pPr>
              <a:buNone/>
              <a:defRPr>
                <a:solidFill>
                  <a:srgbClr val="666666"/>
                </a:solidFill>
              </a:defRPr>
            </a:lvl1pPr>
          </a:lstStyle>
          <a:p>
            <a:pPr lvl="0"/>
            <a:r>
              <a:rPr lang="de-DE" dirty="0" smtClean="0"/>
              <a:t>Mastertextformat bearbeiten</a:t>
            </a:r>
          </a:p>
        </p:txBody>
      </p:sp>
      <p:sp>
        <p:nvSpPr>
          <p:cNvPr id="10" name="Inhaltsplatzhalter 9"/>
          <p:cNvSpPr>
            <a:spLocks noGrp="1"/>
          </p:cNvSpPr>
          <p:nvPr>
            <p:ph sz="quarter" idx="11"/>
          </p:nvPr>
        </p:nvSpPr>
        <p:spPr>
          <a:xfrm>
            <a:off x="179709" y="2852936"/>
            <a:ext cx="8640763" cy="2667000"/>
          </a:xfrm>
          <a:prstGeom prst="rect">
            <a:avLst/>
          </a:prstGeom>
        </p:spPr>
        <p:txBody>
          <a:bodyPr vert="horz" lIns="144000"/>
          <a:lstStyle>
            <a:lvl1pPr>
              <a:buClr>
                <a:srgbClr val="009DDD"/>
              </a:buClr>
              <a:buFont typeface="Lucida Grande"/>
              <a:buChar char="_"/>
              <a:defRPr sz="2000">
                <a:solidFill>
                  <a:srgbClr val="666666"/>
                </a:solidFill>
              </a:defRPr>
            </a:lvl1pPr>
            <a:lvl2pPr>
              <a:buClr>
                <a:srgbClr val="009DDD"/>
              </a:buClr>
              <a:buFont typeface="Lucida Grande"/>
              <a:buChar char="_"/>
              <a:defRPr sz="2000">
                <a:solidFill>
                  <a:srgbClr val="666666"/>
                </a:solidFill>
              </a:defRPr>
            </a:lvl2pPr>
            <a:lvl3pPr>
              <a:buClr>
                <a:srgbClr val="009DDD"/>
              </a:buClr>
              <a:buSzPct val="70000"/>
              <a:buFont typeface="Lucida Grande"/>
              <a:buChar char="≫"/>
              <a:defRPr sz="2000">
                <a:solidFill>
                  <a:srgbClr val="666666"/>
                </a:solidFill>
              </a:defRPr>
            </a:lvl3pPr>
            <a:lvl4pPr>
              <a:buClr>
                <a:srgbClr val="009DDD"/>
              </a:buClr>
              <a:buSzPct val="70000"/>
              <a:buFont typeface="Lucida Grande"/>
              <a:buChar char="≫"/>
              <a:defRPr>
                <a:solidFill>
                  <a:srgbClr val="666666"/>
                </a:solidFill>
              </a:defRPr>
            </a:lvl4pPr>
            <a:lvl5pPr>
              <a:buClr>
                <a:srgbClr val="009DDD"/>
              </a:buClr>
              <a:buSzPct val="70000"/>
              <a:buFont typeface="Lucida Grande"/>
              <a:buChar char="≫"/>
              <a:defRPr>
                <a:solidFill>
                  <a:srgbClr val="666666"/>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86794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H1, Copy)">
    <p:spTree>
      <p:nvGrpSpPr>
        <p:cNvPr id="1" name=""/>
        <p:cNvGrpSpPr/>
        <p:nvPr/>
      </p:nvGrpSpPr>
      <p:grpSpPr>
        <a:xfrm>
          <a:off x="0" y="0"/>
          <a:ext cx="0" cy="0"/>
          <a:chOff x="0" y="0"/>
          <a:chExt cx="0" cy="0"/>
        </a:xfrm>
      </p:grpSpPr>
      <p:sp>
        <p:nvSpPr>
          <p:cNvPr id="8" name="Inhaltsplatzhalter 9"/>
          <p:cNvSpPr>
            <a:spLocks noGrp="1"/>
          </p:cNvSpPr>
          <p:nvPr>
            <p:ph sz="quarter" idx="11"/>
          </p:nvPr>
        </p:nvSpPr>
        <p:spPr>
          <a:xfrm>
            <a:off x="179709" y="2133600"/>
            <a:ext cx="8640763" cy="3886200"/>
          </a:xfrm>
          <a:prstGeom prst="rect">
            <a:avLst/>
          </a:prstGeom>
        </p:spPr>
        <p:txBody>
          <a:bodyPr vert="horz" lIns="144000"/>
          <a:lstStyle>
            <a:lvl1pPr>
              <a:buClr>
                <a:srgbClr val="009DDD"/>
              </a:buClr>
              <a:buFont typeface="Lucida Grande"/>
              <a:buChar char="_"/>
              <a:defRPr sz="2000">
                <a:solidFill>
                  <a:srgbClr val="666666"/>
                </a:solidFill>
              </a:defRPr>
            </a:lvl1pPr>
            <a:lvl2pPr>
              <a:buClr>
                <a:srgbClr val="009DDD"/>
              </a:buClr>
              <a:buFont typeface="Lucida Grande"/>
              <a:buChar char="_"/>
              <a:defRPr sz="2000">
                <a:solidFill>
                  <a:srgbClr val="666666"/>
                </a:solidFill>
              </a:defRPr>
            </a:lvl2pPr>
            <a:lvl3pPr>
              <a:buClr>
                <a:srgbClr val="009DDD"/>
              </a:buClr>
              <a:buSzPct val="70000"/>
              <a:buFont typeface="Lucida Grande"/>
              <a:buChar char="≫"/>
              <a:defRPr sz="2000">
                <a:solidFill>
                  <a:srgbClr val="666666"/>
                </a:solidFill>
              </a:defRPr>
            </a:lvl3pPr>
            <a:lvl4pPr>
              <a:buClr>
                <a:srgbClr val="009DDD"/>
              </a:buClr>
              <a:buSzPct val="70000"/>
              <a:buFont typeface="Lucida Grande"/>
              <a:buChar char="≫"/>
              <a:defRPr>
                <a:solidFill>
                  <a:srgbClr val="666666"/>
                </a:solidFill>
              </a:defRPr>
            </a:lvl4pPr>
            <a:lvl5pPr>
              <a:buClr>
                <a:srgbClr val="009DDD"/>
              </a:buClr>
              <a:buSzPct val="70000"/>
              <a:buFont typeface="Lucida Grande"/>
              <a:buChar char="≫"/>
              <a:defRPr>
                <a:solidFill>
                  <a:srgbClr val="666666"/>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itel 1"/>
          <p:cNvSpPr>
            <a:spLocks noGrp="1"/>
          </p:cNvSpPr>
          <p:nvPr>
            <p:ph type="ctrTitle"/>
          </p:nvPr>
        </p:nvSpPr>
        <p:spPr>
          <a:xfrm>
            <a:off x="179709" y="1265400"/>
            <a:ext cx="8640000" cy="792000"/>
          </a:xfrm>
          <a:prstGeom prst="rect">
            <a:avLst/>
          </a:prstGeom>
        </p:spPr>
        <p:txBody>
          <a:bodyPr/>
          <a:lstStyle>
            <a:lvl1pPr algn="l">
              <a:defRPr sz="4000">
                <a:solidFill>
                  <a:schemeClr val="bg1"/>
                </a:solidFill>
              </a:defRPr>
            </a:lvl1pPr>
          </a:lstStyle>
          <a:p>
            <a:r>
              <a:rPr lang="de-DE" dirty="0" smtClean="0"/>
              <a:t>Mastertitelformat bearbeiten</a:t>
            </a:r>
            <a:endParaRPr lang="de-DE" dirty="0"/>
          </a:p>
        </p:txBody>
      </p:sp>
    </p:spTree>
    <p:extLst>
      <p:ext uri="{BB962C8B-B14F-4D97-AF65-F5344CB8AC3E}">
        <p14:creationId xmlns:p14="http://schemas.microsoft.com/office/powerpoint/2010/main" val="212091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8" name="Inhaltsplatzhalter 9"/>
          <p:cNvSpPr>
            <a:spLocks noGrp="1"/>
          </p:cNvSpPr>
          <p:nvPr>
            <p:ph sz="quarter" idx="11"/>
          </p:nvPr>
        </p:nvSpPr>
        <p:spPr>
          <a:xfrm>
            <a:off x="179513" y="2133600"/>
            <a:ext cx="2971055" cy="3886200"/>
          </a:xfrm>
          <a:prstGeom prst="rect">
            <a:avLst/>
          </a:prstGeom>
        </p:spPr>
        <p:txBody>
          <a:bodyPr vert="horz" lIns="144000"/>
          <a:lstStyle>
            <a:lvl1pPr>
              <a:buClr>
                <a:srgbClr val="009DDD"/>
              </a:buClr>
              <a:buFont typeface="Lucida Grande"/>
              <a:buChar char="_"/>
              <a:defRPr sz="2000">
                <a:solidFill>
                  <a:srgbClr val="666666"/>
                </a:solidFill>
              </a:defRPr>
            </a:lvl1pPr>
            <a:lvl2pPr>
              <a:buClr>
                <a:srgbClr val="009DDD"/>
              </a:buClr>
              <a:buFont typeface="Lucida Grande"/>
              <a:buChar char="_"/>
              <a:defRPr sz="2000">
                <a:solidFill>
                  <a:srgbClr val="666666"/>
                </a:solidFill>
              </a:defRPr>
            </a:lvl2pPr>
            <a:lvl3pPr>
              <a:buClr>
                <a:srgbClr val="009DDD"/>
              </a:buClr>
              <a:buSzPct val="70000"/>
              <a:buFont typeface="Lucida Grande"/>
              <a:buChar char="≫"/>
              <a:defRPr sz="2000">
                <a:solidFill>
                  <a:srgbClr val="666666"/>
                </a:solidFill>
              </a:defRPr>
            </a:lvl3pPr>
            <a:lvl4pPr>
              <a:buClr>
                <a:srgbClr val="009DDD"/>
              </a:buClr>
              <a:buSzPct val="70000"/>
              <a:buFont typeface="Lucida Grande"/>
              <a:buChar char="≫"/>
              <a:defRPr>
                <a:solidFill>
                  <a:srgbClr val="666666"/>
                </a:solidFill>
              </a:defRPr>
            </a:lvl4pPr>
            <a:lvl5pPr>
              <a:buClr>
                <a:srgbClr val="009DDD"/>
              </a:buClr>
              <a:buSzPct val="70000"/>
              <a:buFont typeface="Lucida Grande"/>
              <a:buChar char="≫"/>
              <a:defRPr>
                <a:solidFill>
                  <a:srgbClr val="666666"/>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Inhaltsplatzhalter 9"/>
          <p:cNvSpPr>
            <a:spLocks noGrp="1"/>
          </p:cNvSpPr>
          <p:nvPr>
            <p:ph sz="quarter" idx="12"/>
          </p:nvPr>
        </p:nvSpPr>
        <p:spPr>
          <a:xfrm>
            <a:off x="3222576" y="2133600"/>
            <a:ext cx="5596936" cy="3886200"/>
          </a:xfrm>
          <a:prstGeom prst="rect">
            <a:avLst/>
          </a:prstGeom>
        </p:spPr>
        <p:txBody>
          <a:bodyPr vert="horz" lIns="144000"/>
          <a:lstStyle>
            <a:lvl1pPr>
              <a:buClr>
                <a:srgbClr val="009DDD"/>
              </a:buClr>
              <a:buFont typeface="Lucida Grande"/>
              <a:buChar char="_"/>
              <a:defRPr sz="2000">
                <a:solidFill>
                  <a:srgbClr val="666666"/>
                </a:solidFill>
              </a:defRPr>
            </a:lvl1pPr>
            <a:lvl2pPr>
              <a:buClr>
                <a:srgbClr val="009DDD"/>
              </a:buClr>
              <a:buFont typeface="Lucida Grande"/>
              <a:buChar char="_"/>
              <a:defRPr sz="2000">
                <a:solidFill>
                  <a:srgbClr val="666666"/>
                </a:solidFill>
              </a:defRPr>
            </a:lvl2pPr>
            <a:lvl3pPr>
              <a:buClr>
                <a:srgbClr val="009DDD"/>
              </a:buClr>
              <a:buSzPct val="70000"/>
              <a:buFont typeface="Lucida Grande"/>
              <a:buChar char="≫"/>
              <a:defRPr sz="2000">
                <a:solidFill>
                  <a:srgbClr val="666666"/>
                </a:solidFill>
              </a:defRPr>
            </a:lvl3pPr>
            <a:lvl4pPr>
              <a:buClr>
                <a:srgbClr val="009DDD"/>
              </a:buClr>
              <a:buSzPct val="70000"/>
              <a:buFont typeface="Lucida Grande"/>
              <a:buChar char="≫"/>
              <a:defRPr>
                <a:solidFill>
                  <a:srgbClr val="666666"/>
                </a:solidFill>
              </a:defRPr>
            </a:lvl4pPr>
            <a:lvl5pPr>
              <a:buClr>
                <a:srgbClr val="009DDD"/>
              </a:buClr>
              <a:buSzPct val="70000"/>
              <a:buFont typeface="Lucida Grande"/>
              <a:buChar char="≫"/>
              <a:defRPr>
                <a:solidFill>
                  <a:srgbClr val="666666"/>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itel 1"/>
          <p:cNvSpPr>
            <a:spLocks noGrp="1"/>
          </p:cNvSpPr>
          <p:nvPr>
            <p:ph type="ctrTitle"/>
          </p:nvPr>
        </p:nvSpPr>
        <p:spPr>
          <a:xfrm>
            <a:off x="179512" y="1265400"/>
            <a:ext cx="8640000" cy="792000"/>
          </a:xfrm>
          <a:prstGeom prst="rect">
            <a:avLst/>
          </a:prstGeom>
        </p:spPr>
        <p:txBody>
          <a:bodyPr/>
          <a:lstStyle>
            <a:lvl1pPr algn="l">
              <a:defRPr sz="4000">
                <a:solidFill>
                  <a:schemeClr val="bg1"/>
                </a:solidFill>
              </a:defRPr>
            </a:lvl1pPr>
          </a:lstStyle>
          <a:p>
            <a:r>
              <a:rPr lang="de-DE" dirty="0" smtClean="0"/>
              <a:t>Mastertitelformat bearbeiten</a:t>
            </a:r>
            <a:endParaRPr lang="de-DE" dirty="0"/>
          </a:p>
        </p:txBody>
      </p:sp>
    </p:spTree>
    <p:extLst>
      <p:ext uri="{BB962C8B-B14F-4D97-AF65-F5344CB8AC3E}">
        <p14:creationId xmlns:p14="http://schemas.microsoft.com/office/powerpoint/2010/main" val="299442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9144000" cy="6858000"/>
          </a:xfrm>
          <a:prstGeom prst="rect">
            <a:avLst/>
          </a:prstGeom>
        </p:spPr>
        <p:txBody>
          <a:bodyPr vert="horz"/>
          <a:lstStyle/>
          <a:p>
            <a:pPr lvl="0"/>
            <a:endParaRPr lang="de-DE" noProof="0"/>
          </a:p>
        </p:txBody>
      </p:sp>
    </p:spTree>
    <p:extLst>
      <p:ext uri="{BB962C8B-B14F-4D97-AF65-F5344CB8AC3E}">
        <p14:creationId xmlns:p14="http://schemas.microsoft.com/office/powerpoint/2010/main" val="54536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rafiken">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9144000" cy="6237312"/>
          </a:xfrm>
          <a:prstGeom prst="rect">
            <a:avLst/>
          </a:prstGeom>
        </p:spPr>
        <p:txBody>
          <a:bodyPr vert="horz"/>
          <a:lstStyle/>
          <a:p>
            <a:pPr lvl="0"/>
            <a:endParaRPr lang="de-DE" noProof="0"/>
          </a:p>
        </p:txBody>
      </p:sp>
    </p:spTree>
    <p:extLst>
      <p:ext uri="{BB962C8B-B14F-4D97-AF65-F5344CB8AC3E}">
        <p14:creationId xmlns:p14="http://schemas.microsoft.com/office/powerpoint/2010/main" val="155338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374775" y="480695"/>
            <a:ext cx="4169410" cy="430530"/>
          </a:xfrm>
          <a:prstGeom prst="rect">
            <a:avLst/>
          </a:prstGeom>
          <a:noFill/>
          <a:ln w="0" cmpd="sng">
            <a:noFill/>
            <a:prstDash val="solid"/>
          </a:ln>
        </p:spPr>
        <p:txBody>
          <a:bodyPr vert="horz" lIns="0" tIns="1270" rIns="0" bIns="0" anchor="t"/>
          <a:lstStyle/>
          <a:p>
            <a:r>
              <a:rPr lang="de-DE"/>
              <a:t>INDICATIVE ROADMAP </a:t>
            </a:r>
          </a:p>
        </p:txBody>
      </p:sp>
      <p:sp>
        <p:nvSpPr>
          <p:cNvPr id="5" name="Textplatzhalter 4"/>
          <p:cNvSpPr>
            <a:spLocks noGrp="1"/>
          </p:cNvSpPr>
          <p:nvPr>
            <p:ph type="body" idx="10"/>
          </p:nvPr>
        </p:nvSpPr>
        <p:spPr>
          <a:xfrm>
            <a:off x="1791970" y="2268855"/>
            <a:ext cx="6151245" cy="559435"/>
          </a:xfrm>
          <a:prstGeom prst="rect">
            <a:avLst/>
          </a:prstGeom>
          <a:noFill/>
          <a:ln w="0" cmpd="sng">
            <a:noFill/>
            <a:prstDash val="solid"/>
          </a:ln>
        </p:spPr>
        <p:txBody>
          <a:bodyPr vert="horz" lIns="0" tIns="137795" rIns="0" bIns="0" anchor="t"/>
          <a:lstStyle/>
          <a:p>
            <a:r>
              <a:rPr lang="de-DE"/>
              <a:t>CO-CREATION OUTREACH TRAINING </a:t>
            </a:r>
          </a:p>
        </p:txBody>
      </p:sp>
      <p:sp>
        <p:nvSpPr>
          <p:cNvPr id="6" name="Textplatzhalter 5"/>
          <p:cNvSpPr>
            <a:spLocks noGrp="1"/>
          </p:cNvSpPr>
          <p:nvPr>
            <p:ph type="body" idx="10"/>
          </p:nvPr>
        </p:nvSpPr>
        <p:spPr>
          <a:xfrm>
            <a:off x="8559800" y="2985135"/>
            <a:ext cx="409575" cy="182880"/>
          </a:xfrm>
          <a:prstGeom prst="rect">
            <a:avLst/>
          </a:prstGeom>
          <a:noFill/>
          <a:ln w="0" cmpd="sng">
            <a:noFill/>
            <a:prstDash val="solid"/>
          </a:ln>
        </p:spPr>
        <p:txBody>
          <a:bodyPr vert="horz" lIns="0" tIns="0" rIns="0" bIns="0" anchor="t"/>
          <a:lstStyle/>
          <a:p>
            <a:r>
              <a:rPr lang="de-DE"/>
              <a:t>First </a:t>
            </a:r>
          </a:p>
        </p:txBody>
      </p:sp>
      <p:sp>
        <p:nvSpPr>
          <p:cNvPr id="7" name="Textplatzhalter 6"/>
          <p:cNvSpPr>
            <a:spLocks noGrp="1"/>
          </p:cNvSpPr>
          <p:nvPr>
            <p:ph type="body" idx="10"/>
          </p:nvPr>
        </p:nvSpPr>
        <p:spPr>
          <a:xfrm>
            <a:off x="670560" y="3119755"/>
            <a:ext cx="1624330" cy="233680"/>
          </a:xfrm>
          <a:prstGeom prst="rect">
            <a:avLst/>
          </a:prstGeom>
          <a:noFill/>
          <a:ln w="0" cmpd="sng">
            <a:noFill/>
            <a:prstDash val="solid"/>
          </a:ln>
        </p:spPr>
        <p:txBody>
          <a:bodyPr vert="horz" lIns="0" tIns="1270" rIns="0" bIns="0" anchor="t"/>
          <a:lstStyle/>
          <a:p>
            <a:r>
              <a:rPr lang="de-DE"/>
              <a:t>DEFINITION AND </a:t>
            </a:r>
          </a:p>
        </p:txBody>
      </p:sp>
      <p:sp>
        <p:nvSpPr>
          <p:cNvPr id="8" name="Textplatzhalter 7"/>
          <p:cNvSpPr>
            <a:spLocks noGrp="1"/>
          </p:cNvSpPr>
          <p:nvPr>
            <p:ph type="body" idx="10"/>
          </p:nvPr>
        </p:nvSpPr>
        <p:spPr>
          <a:xfrm>
            <a:off x="8467090" y="3168015"/>
            <a:ext cx="588645" cy="182880"/>
          </a:xfrm>
          <a:prstGeom prst="rect">
            <a:avLst/>
          </a:prstGeom>
          <a:noFill/>
          <a:ln w="0" cmpd="sng">
            <a:noFill/>
            <a:prstDash val="solid"/>
          </a:ln>
        </p:spPr>
        <p:txBody>
          <a:bodyPr vert="horz" lIns="0" tIns="0" rIns="0" bIns="0" anchor="t"/>
          <a:lstStyle/>
          <a:p>
            <a:r>
              <a:rPr lang="de-DE"/>
              <a:t>Deadline </a:t>
            </a:r>
          </a:p>
        </p:txBody>
      </p:sp>
      <p:sp>
        <p:nvSpPr>
          <p:cNvPr id="9" name="Textplatzhalter 8"/>
          <p:cNvSpPr>
            <a:spLocks noGrp="1"/>
          </p:cNvSpPr>
          <p:nvPr>
            <p:ph type="body" idx="10"/>
          </p:nvPr>
        </p:nvSpPr>
        <p:spPr>
          <a:xfrm>
            <a:off x="7506970" y="2985135"/>
            <a:ext cx="485140" cy="548640"/>
          </a:xfrm>
          <a:prstGeom prst="rect">
            <a:avLst/>
          </a:prstGeom>
          <a:noFill/>
          <a:ln w="0" cmpd="sng">
            <a:noFill/>
            <a:prstDash val="solid"/>
          </a:ln>
        </p:spPr>
        <p:txBody>
          <a:bodyPr vert="horz" lIns="0" tIns="0" rIns="0" bIns="0" anchor="t"/>
          <a:lstStyle/>
          <a:p>
            <a:r>
              <a:rPr lang="de-DE"/>
              <a:t>Launch </a:t>
            </a:r>
            <a:r>
              <a:t/>
            </a:r>
            <a:br/>
            <a:r>
              <a:rPr lang="de-DE"/>
              <a:t>of </a:t>
            </a:r>
            <a:r>
              <a:t/>
            </a:r>
            <a:br/>
            <a:r>
              <a:rPr lang="de-DE"/>
              <a:t>Call </a:t>
            </a:r>
          </a:p>
        </p:txBody>
      </p:sp>
      <p:sp>
        <p:nvSpPr>
          <p:cNvPr id="10" name="Textplatzhalter 9"/>
          <p:cNvSpPr>
            <a:spLocks noGrp="1"/>
          </p:cNvSpPr>
          <p:nvPr>
            <p:ph type="body" idx="10"/>
          </p:nvPr>
        </p:nvSpPr>
        <p:spPr>
          <a:xfrm>
            <a:off x="975360" y="3363595"/>
            <a:ext cx="1002665" cy="233680"/>
          </a:xfrm>
          <a:prstGeom prst="rect">
            <a:avLst/>
          </a:prstGeom>
          <a:noFill/>
          <a:ln w="0" cmpd="sng">
            <a:noFill/>
            <a:prstDash val="solid"/>
          </a:ln>
        </p:spPr>
        <p:txBody>
          <a:bodyPr vert="horz" lIns="0" tIns="1270" rIns="0" bIns="0" anchor="t"/>
          <a:lstStyle/>
          <a:p>
            <a:r>
              <a:rPr lang="de-DE"/>
              <a:t>ANALYSIS </a:t>
            </a:r>
          </a:p>
        </p:txBody>
      </p:sp>
      <p:sp>
        <p:nvSpPr>
          <p:cNvPr id="11" name="Textplatzhalter 10"/>
          <p:cNvSpPr>
            <a:spLocks noGrp="1"/>
          </p:cNvSpPr>
          <p:nvPr>
            <p:ph type="body" idx="10"/>
          </p:nvPr>
        </p:nvSpPr>
        <p:spPr>
          <a:xfrm>
            <a:off x="502920" y="3654425"/>
            <a:ext cx="4057015" cy="313690"/>
          </a:xfrm>
          <a:prstGeom prst="rect">
            <a:avLst/>
          </a:prstGeom>
          <a:noFill/>
          <a:ln w="0" cmpd="sng">
            <a:noFill/>
            <a:prstDash val="solid"/>
          </a:ln>
        </p:spPr>
        <p:txBody>
          <a:bodyPr vert="horz" lIns="0" tIns="0" rIns="0" bIns="0" anchor="t"/>
          <a:lstStyle/>
          <a:p>
            <a:r>
              <a:rPr lang="de-DE"/>
              <a:t>2018 2019 MID </a:t>
            </a:r>
          </a:p>
          <a:p>
            <a:r>
              <a:rPr lang="de-DE"/>
              <a:t>2019 </a:t>
            </a:r>
          </a:p>
        </p:txBody>
      </p:sp>
      <p:sp>
        <p:nvSpPr>
          <p:cNvPr id="12" name="Textplatzhalter 11"/>
          <p:cNvSpPr>
            <a:spLocks noGrp="1"/>
          </p:cNvSpPr>
          <p:nvPr>
            <p:ph type="body" idx="10"/>
          </p:nvPr>
        </p:nvSpPr>
        <p:spPr>
          <a:xfrm>
            <a:off x="8568055" y="3688080"/>
            <a:ext cx="334010" cy="131445"/>
          </a:xfrm>
          <a:prstGeom prst="rect">
            <a:avLst/>
          </a:prstGeom>
          <a:noFill/>
          <a:ln w="0" cmpd="sng">
            <a:noFill/>
            <a:prstDash val="solid"/>
          </a:ln>
        </p:spPr>
        <p:txBody>
          <a:bodyPr vert="horz" lIns="0" tIns="1270" rIns="0" bIns="0" anchor="t"/>
          <a:lstStyle/>
          <a:p>
            <a:r>
              <a:rPr lang="de-DE"/>
              <a:t>FEB </a:t>
            </a:r>
          </a:p>
        </p:txBody>
      </p:sp>
      <p:sp>
        <p:nvSpPr>
          <p:cNvPr id="13" name="Textplatzhalter 12"/>
          <p:cNvSpPr>
            <a:spLocks noGrp="1"/>
          </p:cNvSpPr>
          <p:nvPr>
            <p:ph type="body" idx="10"/>
          </p:nvPr>
        </p:nvSpPr>
        <p:spPr>
          <a:xfrm>
            <a:off x="5687695" y="3654425"/>
            <a:ext cx="606425" cy="313690"/>
          </a:xfrm>
          <a:prstGeom prst="rect">
            <a:avLst/>
          </a:prstGeom>
          <a:noFill/>
          <a:ln w="0" cmpd="sng">
            <a:noFill/>
            <a:prstDash val="solid"/>
          </a:ln>
        </p:spPr>
        <p:txBody>
          <a:bodyPr vert="horz" lIns="0" tIns="0" rIns="0" bIns="0" anchor="t"/>
          <a:lstStyle/>
          <a:p>
            <a:r>
              <a:rPr lang="de-DE"/>
              <a:t>2020 </a:t>
            </a:r>
          </a:p>
        </p:txBody>
      </p:sp>
      <p:sp>
        <p:nvSpPr>
          <p:cNvPr id="14" name="Textplatzhalter 13"/>
          <p:cNvSpPr>
            <a:spLocks noGrp="1"/>
          </p:cNvSpPr>
          <p:nvPr>
            <p:ph type="body" idx="10"/>
          </p:nvPr>
        </p:nvSpPr>
        <p:spPr>
          <a:xfrm>
            <a:off x="8568055" y="3825240"/>
            <a:ext cx="330835" cy="131445"/>
          </a:xfrm>
          <a:prstGeom prst="rect">
            <a:avLst/>
          </a:prstGeom>
          <a:noFill/>
          <a:ln w="0" cmpd="sng">
            <a:noFill/>
            <a:prstDash val="solid"/>
          </a:ln>
        </p:spPr>
        <p:txBody>
          <a:bodyPr vert="horz" lIns="0" tIns="1270" rIns="0" bIns="0" anchor="t"/>
          <a:lstStyle/>
          <a:p>
            <a:r>
              <a:rPr lang="de-DE"/>
              <a:t>2021 </a:t>
            </a:r>
          </a:p>
        </p:txBody>
      </p:sp>
      <p:sp>
        <p:nvSpPr>
          <p:cNvPr id="15" name="Textplatzhalter 14"/>
          <p:cNvSpPr>
            <a:spLocks noGrp="1"/>
          </p:cNvSpPr>
          <p:nvPr>
            <p:ph type="body" idx="10"/>
          </p:nvPr>
        </p:nvSpPr>
        <p:spPr>
          <a:xfrm>
            <a:off x="6986270" y="3658870"/>
            <a:ext cx="1581785" cy="316865"/>
          </a:xfrm>
          <a:prstGeom prst="rect">
            <a:avLst/>
          </a:prstGeom>
          <a:noFill/>
          <a:ln w="0" cmpd="sng">
            <a:noFill/>
            <a:prstDash val="solid"/>
          </a:ln>
        </p:spPr>
        <p:txBody>
          <a:bodyPr vert="horz" lIns="0" tIns="34290" rIns="0" bIns="0" anchor="t"/>
          <a:lstStyle/>
          <a:p>
            <a:r>
              <a:rPr lang="de-DE"/>
              <a:t>MID OCT </a:t>
            </a:r>
          </a:p>
          <a:p>
            <a:r>
              <a:rPr lang="de-DE"/>
              <a:t>2020 2021 </a:t>
            </a:r>
          </a:p>
          <a:p>
            <a:r>
              <a:rPr lang="de-DE"/>
              <a:t>2020 </a:t>
            </a:r>
          </a:p>
        </p:txBody>
      </p:sp>
      <p:sp>
        <p:nvSpPr>
          <p:cNvPr id="16" name="Textplatzhalter 15"/>
          <p:cNvSpPr>
            <a:spLocks noGrp="1"/>
          </p:cNvSpPr>
          <p:nvPr>
            <p:ph type="body" idx="10"/>
          </p:nvPr>
        </p:nvSpPr>
        <p:spPr>
          <a:xfrm>
            <a:off x="120015" y="4736465"/>
            <a:ext cx="347980" cy="131445"/>
          </a:xfrm>
          <a:prstGeom prst="rect">
            <a:avLst/>
          </a:prstGeom>
          <a:noFill/>
          <a:ln w="0" cmpd="sng">
            <a:noFill/>
            <a:prstDash val="solid"/>
          </a:ln>
        </p:spPr>
        <p:txBody>
          <a:bodyPr vert="horz" lIns="0" tIns="1270" rIns="0" bIns="0" anchor="t"/>
          <a:lstStyle/>
          <a:p>
            <a:r>
              <a:rPr lang="de-DE"/>
              <a:t>SEP </a:t>
            </a:r>
          </a:p>
        </p:txBody>
      </p:sp>
      <p:sp>
        <p:nvSpPr>
          <p:cNvPr id="17" name="Textplatzhalter 16"/>
          <p:cNvSpPr>
            <a:spLocks noGrp="1"/>
          </p:cNvSpPr>
          <p:nvPr>
            <p:ph type="body" idx="10"/>
          </p:nvPr>
        </p:nvSpPr>
        <p:spPr>
          <a:xfrm>
            <a:off x="5612765" y="4705985"/>
            <a:ext cx="356870" cy="131445"/>
          </a:xfrm>
          <a:prstGeom prst="rect">
            <a:avLst/>
          </a:prstGeom>
          <a:noFill/>
          <a:ln w="0" cmpd="sng">
            <a:noFill/>
            <a:prstDash val="solid"/>
          </a:ln>
        </p:spPr>
        <p:txBody>
          <a:bodyPr vert="horz" lIns="0" tIns="1270" rIns="0" bIns="0" anchor="t"/>
          <a:lstStyle/>
          <a:p>
            <a:r>
              <a:rPr lang="de-DE"/>
              <a:t>DEC </a:t>
            </a:r>
          </a:p>
        </p:txBody>
      </p:sp>
      <p:sp>
        <p:nvSpPr>
          <p:cNvPr id="18" name="Textplatzhalter 17"/>
          <p:cNvSpPr>
            <a:spLocks noGrp="1"/>
          </p:cNvSpPr>
          <p:nvPr>
            <p:ph type="body" idx="10"/>
          </p:nvPr>
        </p:nvSpPr>
        <p:spPr>
          <a:xfrm>
            <a:off x="1939925" y="4770120"/>
            <a:ext cx="356870" cy="131445"/>
          </a:xfrm>
          <a:prstGeom prst="rect">
            <a:avLst/>
          </a:prstGeom>
          <a:noFill/>
          <a:ln w="0" cmpd="sng">
            <a:noFill/>
            <a:prstDash val="solid"/>
          </a:ln>
        </p:spPr>
        <p:txBody>
          <a:bodyPr vert="horz" lIns="0" tIns="1270" rIns="0" bIns="0" anchor="t"/>
          <a:lstStyle/>
          <a:p>
            <a:r>
              <a:rPr lang="de-DE"/>
              <a:t>DEC </a:t>
            </a:r>
          </a:p>
        </p:txBody>
      </p:sp>
      <p:sp>
        <p:nvSpPr>
          <p:cNvPr id="19" name="Textplatzhalter 18"/>
          <p:cNvSpPr>
            <a:spLocks noGrp="1"/>
          </p:cNvSpPr>
          <p:nvPr>
            <p:ph type="body" idx="10"/>
          </p:nvPr>
        </p:nvSpPr>
        <p:spPr>
          <a:xfrm>
            <a:off x="104775" y="4873625"/>
            <a:ext cx="378460" cy="131445"/>
          </a:xfrm>
          <a:prstGeom prst="rect">
            <a:avLst/>
          </a:prstGeom>
          <a:noFill/>
          <a:ln w="0" cmpd="sng">
            <a:noFill/>
            <a:prstDash val="solid"/>
          </a:ln>
        </p:spPr>
        <p:txBody>
          <a:bodyPr vert="horz" lIns="0" tIns="1270" rIns="0" bIns="0" anchor="t"/>
          <a:lstStyle/>
          <a:p>
            <a:r>
              <a:rPr lang="de-DE"/>
              <a:t>2018 </a:t>
            </a:r>
          </a:p>
        </p:txBody>
      </p:sp>
      <p:sp>
        <p:nvSpPr>
          <p:cNvPr id="20" name="Textplatzhalter 19"/>
          <p:cNvSpPr>
            <a:spLocks noGrp="1"/>
          </p:cNvSpPr>
          <p:nvPr>
            <p:ph type="body" idx="10"/>
          </p:nvPr>
        </p:nvSpPr>
        <p:spPr>
          <a:xfrm>
            <a:off x="7952105" y="4705985"/>
            <a:ext cx="771525" cy="268605"/>
          </a:xfrm>
          <a:prstGeom prst="rect">
            <a:avLst/>
          </a:prstGeom>
          <a:noFill/>
          <a:ln w="0" cmpd="sng">
            <a:noFill/>
            <a:prstDash val="solid"/>
          </a:ln>
        </p:spPr>
        <p:txBody>
          <a:bodyPr vert="horz" lIns="0" tIns="1270" rIns="0" bIns="0" anchor="t"/>
          <a:lstStyle/>
          <a:p>
            <a:r>
              <a:rPr lang="de-DE"/>
              <a:t>JAN </a:t>
            </a:r>
          </a:p>
          <a:p>
            <a:r>
              <a:rPr lang="de-DE"/>
              <a:t>2020 2021 </a:t>
            </a:r>
          </a:p>
        </p:txBody>
      </p:sp>
      <p:sp>
        <p:nvSpPr>
          <p:cNvPr id="21" name="Textplatzhalter 20"/>
          <p:cNvSpPr>
            <a:spLocks noGrp="1"/>
          </p:cNvSpPr>
          <p:nvPr>
            <p:ph type="body" idx="10"/>
          </p:nvPr>
        </p:nvSpPr>
        <p:spPr>
          <a:xfrm>
            <a:off x="5662930" y="4843145"/>
            <a:ext cx="780415" cy="82550"/>
          </a:xfrm>
          <a:prstGeom prst="rect">
            <a:avLst/>
          </a:prstGeom>
          <a:noFill/>
          <a:ln w="0" cmpd="sng">
            <a:noFill/>
            <a:prstDash val="solid"/>
          </a:ln>
        </p:spPr>
        <p:txBody>
          <a:bodyPr vert="horz" lIns="0" tIns="1270" rIns="0" bIns="0" anchor="t"/>
          <a:lstStyle/>
          <a:p>
            <a:r>
              <a:rPr lang="de-DE"/>
              <a:t>2019 2020 </a:t>
            </a:r>
          </a:p>
        </p:txBody>
      </p:sp>
      <p:sp>
        <p:nvSpPr>
          <p:cNvPr id="22" name="Textplatzhalter 21"/>
          <p:cNvSpPr>
            <a:spLocks noGrp="1"/>
          </p:cNvSpPr>
          <p:nvPr>
            <p:ph type="body" idx="10"/>
          </p:nvPr>
        </p:nvSpPr>
        <p:spPr>
          <a:xfrm>
            <a:off x="1990090" y="4925695"/>
            <a:ext cx="4453255" cy="109855"/>
          </a:xfrm>
          <a:prstGeom prst="rect">
            <a:avLst/>
          </a:prstGeom>
          <a:noFill/>
          <a:ln w="0" cmpd="sng">
            <a:noFill/>
            <a:prstDash val="solid"/>
          </a:ln>
        </p:spPr>
        <p:txBody>
          <a:bodyPr vert="horz" lIns="0" tIns="0" rIns="0" bIns="0" anchor="t"/>
          <a:lstStyle/>
          <a:p>
            <a:r>
              <a:rPr lang="de-DE"/>
              <a:t>2018 2019 </a:t>
            </a:r>
          </a:p>
        </p:txBody>
      </p:sp>
      <p:sp>
        <p:nvSpPr>
          <p:cNvPr id="23" name="Textplatzhalter 22"/>
          <p:cNvSpPr>
            <a:spLocks noGrp="1"/>
          </p:cNvSpPr>
          <p:nvPr>
            <p:ph type="body" idx="10"/>
          </p:nvPr>
        </p:nvSpPr>
        <p:spPr>
          <a:xfrm>
            <a:off x="2633345" y="5035550"/>
            <a:ext cx="2493645" cy="221615"/>
          </a:xfrm>
          <a:prstGeom prst="rect">
            <a:avLst/>
          </a:prstGeom>
          <a:noFill/>
          <a:ln w="0" cmpd="sng">
            <a:noFill/>
            <a:prstDash val="solid"/>
          </a:ln>
        </p:spPr>
        <p:txBody>
          <a:bodyPr vert="horz" lIns="0" tIns="0" rIns="0" bIns="0" anchor="t"/>
          <a:lstStyle/>
          <a:p>
            <a:r>
              <a:rPr lang="de-DE"/>
              <a:t>PERIODIC CONSULTATIONS </a:t>
            </a:r>
          </a:p>
        </p:txBody>
      </p:sp>
      <p:sp>
        <p:nvSpPr>
          <p:cNvPr id="24" name="Textplatzhalter 23"/>
          <p:cNvSpPr>
            <a:spLocks noGrp="1"/>
          </p:cNvSpPr>
          <p:nvPr>
            <p:ph type="body" idx="10"/>
          </p:nvPr>
        </p:nvSpPr>
        <p:spPr>
          <a:xfrm>
            <a:off x="103505" y="5424170"/>
            <a:ext cx="1713230" cy="548640"/>
          </a:xfrm>
          <a:prstGeom prst="rect">
            <a:avLst/>
          </a:prstGeom>
          <a:noFill/>
          <a:ln w="0" cmpd="sng">
            <a:noFill/>
            <a:prstDash val="solid"/>
          </a:ln>
        </p:spPr>
        <p:txBody>
          <a:bodyPr vert="horz" lIns="0" tIns="0" rIns="0" bIns="0" anchor="t"/>
          <a:lstStyle/>
          <a:p>
            <a:r>
              <a:rPr lang="de-DE"/>
              <a:t>Launch of analyses and </a:t>
            </a:r>
          </a:p>
          <a:p>
            <a:r>
              <a:rPr lang="de-DE"/>
              <a:t>studies </a:t>
            </a:r>
          </a:p>
          <a:p>
            <a:r>
              <a:rPr lang="de-DE"/>
              <a:t>(e.g.: grant levels) </a:t>
            </a:r>
          </a:p>
        </p:txBody>
      </p:sp>
      <p:sp>
        <p:nvSpPr>
          <p:cNvPr id="25" name="Textplatzhalter 24"/>
          <p:cNvSpPr>
            <a:spLocks noGrp="1"/>
          </p:cNvSpPr>
          <p:nvPr>
            <p:ph type="body" idx="10"/>
          </p:nvPr>
        </p:nvSpPr>
        <p:spPr>
          <a:xfrm>
            <a:off x="5974080" y="5500370"/>
            <a:ext cx="2423160" cy="365760"/>
          </a:xfrm>
          <a:prstGeom prst="rect">
            <a:avLst/>
          </a:prstGeom>
          <a:noFill/>
          <a:ln w="0" cmpd="sng">
            <a:noFill/>
            <a:prstDash val="solid"/>
          </a:ln>
        </p:spPr>
        <p:txBody>
          <a:bodyPr vert="horz" lIns="0" tIns="0" rIns="0" bIns="0" anchor="t"/>
          <a:lstStyle/>
          <a:p>
            <a:r>
              <a:rPr lang="de-DE"/>
              <a:t>Programme Guide Documents for National Agencies </a:t>
            </a:r>
          </a:p>
        </p:txBody>
      </p:sp>
      <p:sp>
        <p:nvSpPr>
          <p:cNvPr id="26" name="Textplatzhalter 25"/>
          <p:cNvSpPr>
            <a:spLocks noGrp="1"/>
          </p:cNvSpPr>
          <p:nvPr>
            <p:ph type="body" idx="10"/>
          </p:nvPr>
        </p:nvSpPr>
        <p:spPr>
          <a:xfrm>
            <a:off x="3340735" y="5420360"/>
            <a:ext cx="2206625" cy="548640"/>
          </a:xfrm>
          <a:prstGeom prst="rect">
            <a:avLst/>
          </a:prstGeom>
          <a:noFill/>
          <a:ln w="0" cmpd="sng">
            <a:noFill/>
            <a:prstDash val="solid"/>
          </a:ln>
        </p:spPr>
        <p:txBody>
          <a:bodyPr vert="horz" lIns="0" tIns="0" rIns="0" bIns="0" anchor="t"/>
          <a:lstStyle/>
          <a:p>
            <a:r>
              <a:rPr lang="de-DE"/>
              <a:t>General description of actions </a:t>
            </a:r>
            <a:r>
              <a:t/>
            </a:r>
            <a:br/>
            <a:r>
              <a:rPr lang="de-DE"/>
              <a:t>Main rules (incl. funding rules) </a:t>
            </a:r>
            <a:r>
              <a:t/>
            </a:r>
            <a:br/>
            <a:r>
              <a:rPr lang="de-DE"/>
              <a:t>Main IT Requirements </a:t>
            </a:r>
          </a:p>
        </p:txBody>
      </p:sp>
    </p:spTree>
    <p:extLst>
      <p:ext uri="{BB962C8B-B14F-4D97-AF65-F5344CB8AC3E}">
        <p14:creationId xmlns:p14="http://schemas.microsoft.com/office/powerpoint/2010/main" val="113774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ennseiten">
    <p:spTree>
      <p:nvGrpSpPr>
        <p:cNvPr id="1" name=""/>
        <p:cNvGrpSpPr/>
        <p:nvPr/>
      </p:nvGrpSpPr>
      <p:grpSpPr>
        <a:xfrm>
          <a:off x="0" y="0"/>
          <a:ext cx="0" cy="0"/>
          <a:chOff x="0" y="0"/>
          <a:chExt cx="0" cy="0"/>
        </a:xfrm>
      </p:grpSpPr>
      <p:sp>
        <p:nvSpPr>
          <p:cNvPr id="8" name="Bildplatzhalter 8"/>
          <p:cNvSpPr>
            <a:spLocks noGrp="1"/>
          </p:cNvSpPr>
          <p:nvPr>
            <p:ph type="pic" sz="quarter" idx="10"/>
          </p:nvPr>
        </p:nvSpPr>
        <p:spPr>
          <a:xfrm>
            <a:off x="0" y="2060848"/>
            <a:ext cx="9144000" cy="4392488"/>
          </a:xfrm>
          <a:prstGeom prst="rect">
            <a:avLst/>
          </a:prstGeom>
        </p:spPr>
        <p:txBody>
          <a:bodyPr vert="horz"/>
          <a:lstStyle/>
          <a:p>
            <a:pPr lvl="0"/>
            <a:endParaRPr lang="de-DE" noProof="0" dirty="0"/>
          </a:p>
        </p:txBody>
      </p:sp>
      <p:sp>
        <p:nvSpPr>
          <p:cNvPr id="4" name="Titel 1"/>
          <p:cNvSpPr>
            <a:spLocks noGrp="1"/>
          </p:cNvSpPr>
          <p:nvPr>
            <p:ph type="ctrTitle"/>
          </p:nvPr>
        </p:nvSpPr>
        <p:spPr>
          <a:xfrm>
            <a:off x="179709" y="1265400"/>
            <a:ext cx="8640000" cy="792000"/>
          </a:xfrm>
          <a:prstGeom prst="rect">
            <a:avLst/>
          </a:prstGeom>
        </p:spPr>
        <p:txBody>
          <a:bodyPr/>
          <a:lstStyle>
            <a:lvl1pPr algn="l">
              <a:defRPr sz="4000">
                <a:solidFill>
                  <a:schemeClr val="bg1"/>
                </a:solidFill>
              </a:defRPr>
            </a:lvl1pPr>
          </a:lstStyle>
          <a:p>
            <a:r>
              <a:rPr lang="de-DE" dirty="0" smtClean="0"/>
              <a:t>Mastertitelformat bearbeiten</a:t>
            </a:r>
            <a:endParaRPr lang="de-DE" dirty="0"/>
          </a:p>
        </p:txBody>
      </p:sp>
    </p:spTree>
    <p:extLst>
      <p:ext uri="{BB962C8B-B14F-4D97-AF65-F5344CB8AC3E}">
        <p14:creationId xmlns:p14="http://schemas.microsoft.com/office/powerpoint/2010/main" val="13210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9144000" cy="6858000"/>
          </a:xfrm>
          <a:prstGeom prst="rect">
            <a:avLst/>
          </a:prstGeom>
        </p:spPr>
        <p:txBody>
          <a:bodyPr vert="horz"/>
          <a:lstStyle/>
          <a:p>
            <a:pPr lvl="0"/>
            <a:endParaRPr lang="de-DE" noProof="0"/>
          </a:p>
        </p:txBody>
      </p:sp>
    </p:spTree>
    <p:extLst>
      <p:ext uri="{BB962C8B-B14F-4D97-AF65-F5344CB8AC3E}">
        <p14:creationId xmlns:p14="http://schemas.microsoft.com/office/powerpoint/2010/main" val="273187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H1, Copy)">
    <p:spTree>
      <p:nvGrpSpPr>
        <p:cNvPr id="1" name=""/>
        <p:cNvGrpSpPr/>
        <p:nvPr/>
      </p:nvGrpSpPr>
      <p:grpSpPr>
        <a:xfrm>
          <a:off x="0" y="0"/>
          <a:ext cx="0" cy="0"/>
          <a:chOff x="0" y="0"/>
          <a:chExt cx="0" cy="0"/>
        </a:xfrm>
      </p:grpSpPr>
      <p:sp>
        <p:nvSpPr>
          <p:cNvPr id="8" name="Inhaltsplatzhalter 9"/>
          <p:cNvSpPr>
            <a:spLocks noGrp="1"/>
          </p:cNvSpPr>
          <p:nvPr>
            <p:ph sz="quarter" idx="11"/>
          </p:nvPr>
        </p:nvSpPr>
        <p:spPr>
          <a:xfrm>
            <a:off x="179709" y="2133600"/>
            <a:ext cx="8640763" cy="3886200"/>
          </a:xfrm>
          <a:prstGeom prst="rect">
            <a:avLst/>
          </a:prstGeom>
        </p:spPr>
        <p:txBody>
          <a:bodyPr vert="horz" lIns="144000"/>
          <a:lstStyle>
            <a:lvl1pPr>
              <a:buClr>
                <a:srgbClr val="009DDD"/>
              </a:buClr>
              <a:buFont typeface="Lucida Grande"/>
              <a:buChar char="_"/>
              <a:defRPr sz="2000">
                <a:solidFill>
                  <a:srgbClr val="666666"/>
                </a:solidFill>
              </a:defRPr>
            </a:lvl1pPr>
            <a:lvl2pPr>
              <a:buClr>
                <a:srgbClr val="009DDD"/>
              </a:buClr>
              <a:buFont typeface="Lucida Grande"/>
              <a:buChar char="_"/>
              <a:defRPr sz="2000">
                <a:solidFill>
                  <a:srgbClr val="666666"/>
                </a:solidFill>
              </a:defRPr>
            </a:lvl2pPr>
            <a:lvl3pPr>
              <a:buClr>
                <a:srgbClr val="009DDD"/>
              </a:buClr>
              <a:buSzPct val="70000"/>
              <a:buFont typeface="Lucida Grande"/>
              <a:buChar char="≫"/>
              <a:defRPr sz="2000">
                <a:solidFill>
                  <a:srgbClr val="666666"/>
                </a:solidFill>
              </a:defRPr>
            </a:lvl3pPr>
            <a:lvl4pPr>
              <a:buClr>
                <a:srgbClr val="009DDD"/>
              </a:buClr>
              <a:buSzPct val="70000"/>
              <a:buFont typeface="Lucida Grande"/>
              <a:buChar char="≫"/>
              <a:defRPr>
                <a:solidFill>
                  <a:srgbClr val="666666"/>
                </a:solidFill>
              </a:defRPr>
            </a:lvl4pPr>
            <a:lvl5pPr>
              <a:buClr>
                <a:srgbClr val="009DDD"/>
              </a:buClr>
              <a:buSzPct val="70000"/>
              <a:buFont typeface="Lucida Grande"/>
              <a:buChar char="≫"/>
              <a:defRPr>
                <a:solidFill>
                  <a:srgbClr val="666666"/>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itel 1"/>
          <p:cNvSpPr>
            <a:spLocks noGrp="1"/>
          </p:cNvSpPr>
          <p:nvPr>
            <p:ph type="ctrTitle"/>
          </p:nvPr>
        </p:nvSpPr>
        <p:spPr>
          <a:xfrm>
            <a:off x="179709" y="1265400"/>
            <a:ext cx="8640000" cy="792000"/>
          </a:xfrm>
          <a:prstGeom prst="rect">
            <a:avLst/>
          </a:prstGeom>
        </p:spPr>
        <p:txBody>
          <a:bodyPr/>
          <a:lstStyle>
            <a:lvl1pPr algn="l">
              <a:defRPr sz="4000">
                <a:solidFill>
                  <a:schemeClr val="bg1"/>
                </a:solidFill>
              </a:defRPr>
            </a:lvl1pPr>
          </a:lstStyle>
          <a:p>
            <a:r>
              <a:rPr lang="de-DE" dirty="0" smtClean="0"/>
              <a:t>Mastertitelformat bearbeiten</a:t>
            </a:r>
            <a:endParaRPr lang="de-DE" dirty="0"/>
          </a:p>
        </p:txBody>
      </p:sp>
    </p:spTree>
    <p:extLst>
      <p:ext uri="{BB962C8B-B14F-4D97-AF65-F5344CB8AC3E}">
        <p14:creationId xmlns:p14="http://schemas.microsoft.com/office/powerpoint/2010/main" val="378308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nnseiten">
    <p:spTree>
      <p:nvGrpSpPr>
        <p:cNvPr id="1" name=""/>
        <p:cNvGrpSpPr/>
        <p:nvPr/>
      </p:nvGrpSpPr>
      <p:grpSpPr>
        <a:xfrm>
          <a:off x="0" y="0"/>
          <a:ext cx="0" cy="0"/>
          <a:chOff x="0" y="0"/>
          <a:chExt cx="0" cy="0"/>
        </a:xfrm>
      </p:grpSpPr>
      <p:sp>
        <p:nvSpPr>
          <p:cNvPr id="8" name="Bildplatzhalter 8"/>
          <p:cNvSpPr>
            <a:spLocks noGrp="1"/>
          </p:cNvSpPr>
          <p:nvPr>
            <p:ph type="pic" sz="quarter" idx="10"/>
          </p:nvPr>
        </p:nvSpPr>
        <p:spPr>
          <a:xfrm>
            <a:off x="0" y="2060848"/>
            <a:ext cx="9144000" cy="4392488"/>
          </a:xfrm>
          <a:prstGeom prst="rect">
            <a:avLst/>
          </a:prstGeom>
        </p:spPr>
        <p:txBody>
          <a:bodyPr vert="horz"/>
          <a:lstStyle/>
          <a:p>
            <a:pPr lvl="0"/>
            <a:endParaRPr lang="de-DE" noProof="0" dirty="0"/>
          </a:p>
        </p:txBody>
      </p:sp>
      <p:sp>
        <p:nvSpPr>
          <p:cNvPr id="4" name="Titel 1"/>
          <p:cNvSpPr>
            <a:spLocks noGrp="1"/>
          </p:cNvSpPr>
          <p:nvPr>
            <p:ph type="ctrTitle"/>
          </p:nvPr>
        </p:nvSpPr>
        <p:spPr>
          <a:xfrm>
            <a:off x="179709" y="1265400"/>
            <a:ext cx="8640000" cy="792000"/>
          </a:xfrm>
          <a:prstGeom prst="rect">
            <a:avLst/>
          </a:prstGeom>
        </p:spPr>
        <p:txBody>
          <a:bodyPr/>
          <a:lstStyle>
            <a:lvl1pPr algn="l">
              <a:defRPr sz="4000">
                <a:solidFill>
                  <a:schemeClr val="bg1"/>
                </a:solidFill>
              </a:defRPr>
            </a:lvl1pPr>
          </a:lstStyle>
          <a:p>
            <a:r>
              <a:rPr lang="de-DE" dirty="0" smtClean="0"/>
              <a:t>Mastertitelformat bearbeiten</a:t>
            </a:r>
            <a:endParaRPr lang="de-DE" dirty="0"/>
          </a:p>
        </p:txBody>
      </p:sp>
    </p:spTree>
    <p:extLst>
      <p:ext uri="{BB962C8B-B14F-4D97-AF65-F5344CB8AC3E}">
        <p14:creationId xmlns:p14="http://schemas.microsoft.com/office/powerpoint/2010/main" val="368931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H1, H2, Copy)">
    <p:spTree>
      <p:nvGrpSpPr>
        <p:cNvPr id="1" name=""/>
        <p:cNvGrpSpPr/>
        <p:nvPr/>
      </p:nvGrpSpPr>
      <p:grpSpPr>
        <a:xfrm>
          <a:off x="0" y="0"/>
          <a:ext cx="0" cy="0"/>
          <a:chOff x="0" y="0"/>
          <a:chExt cx="0" cy="0"/>
        </a:xfrm>
      </p:grpSpPr>
      <p:sp>
        <p:nvSpPr>
          <p:cNvPr id="2" name="Titel 1"/>
          <p:cNvSpPr>
            <a:spLocks noGrp="1"/>
          </p:cNvSpPr>
          <p:nvPr>
            <p:ph type="ctrTitle"/>
          </p:nvPr>
        </p:nvSpPr>
        <p:spPr>
          <a:xfrm>
            <a:off x="179709" y="1265400"/>
            <a:ext cx="8640000" cy="792000"/>
          </a:xfrm>
          <a:prstGeom prst="rect">
            <a:avLst/>
          </a:prstGeom>
        </p:spPr>
        <p:txBody>
          <a:bodyPr/>
          <a:lstStyle>
            <a:lvl1pPr algn="l">
              <a:defRPr sz="4000">
                <a:solidFill>
                  <a:schemeClr val="bg1"/>
                </a:solidFill>
              </a:defRPr>
            </a:lvl1pPr>
          </a:lstStyle>
          <a:p>
            <a:r>
              <a:rPr lang="de-DE" dirty="0" smtClean="0"/>
              <a:t>Mastertitelformat bearbeiten</a:t>
            </a:r>
            <a:endParaRPr lang="de-DE" dirty="0"/>
          </a:p>
        </p:txBody>
      </p:sp>
      <p:sp>
        <p:nvSpPr>
          <p:cNvPr id="8" name="Textplatzhalter 7"/>
          <p:cNvSpPr>
            <a:spLocks noGrp="1"/>
          </p:cNvSpPr>
          <p:nvPr>
            <p:ph type="body" sz="quarter" idx="10"/>
          </p:nvPr>
        </p:nvSpPr>
        <p:spPr>
          <a:xfrm>
            <a:off x="179709" y="2133600"/>
            <a:ext cx="8640763" cy="647328"/>
          </a:xfrm>
          <a:prstGeom prst="rect">
            <a:avLst/>
          </a:prstGeom>
        </p:spPr>
        <p:txBody>
          <a:bodyPr vert="horz"/>
          <a:lstStyle>
            <a:lvl1pPr>
              <a:buNone/>
              <a:defRPr>
                <a:solidFill>
                  <a:srgbClr val="666666"/>
                </a:solidFill>
              </a:defRPr>
            </a:lvl1pPr>
          </a:lstStyle>
          <a:p>
            <a:pPr lvl="0"/>
            <a:r>
              <a:rPr lang="de-DE" dirty="0" smtClean="0"/>
              <a:t>Mastertextformat bearbeiten</a:t>
            </a:r>
          </a:p>
        </p:txBody>
      </p:sp>
      <p:sp>
        <p:nvSpPr>
          <p:cNvPr id="10" name="Inhaltsplatzhalter 9"/>
          <p:cNvSpPr>
            <a:spLocks noGrp="1"/>
          </p:cNvSpPr>
          <p:nvPr>
            <p:ph sz="quarter" idx="11"/>
          </p:nvPr>
        </p:nvSpPr>
        <p:spPr>
          <a:xfrm>
            <a:off x="179709" y="2852936"/>
            <a:ext cx="8640763" cy="2667000"/>
          </a:xfrm>
          <a:prstGeom prst="rect">
            <a:avLst/>
          </a:prstGeom>
        </p:spPr>
        <p:txBody>
          <a:bodyPr vert="horz" lIns="144000"/>
          <a:lstStyle>
            <a:lvl1pPr>
              <a:buClr>
                <a:srgbClr val="009DDD"/>
              </a:buClr>
              <a:buFont typeface="Lucida Grande"/>
              <a:buChar char="_"/>
              <a:defRPr sz="2000">
                <a:solidFill>
                  <a:srgbClr val="666666"/>
                </a:solidFill>
              </a:defRPr>
            </a:lvl1pPr>
            <a:lvl2pPr>
              <a:buClr>
                <a:srgbClr val="009DDD"/>
              </a:buClr>
              <a:buFont typeface="Lucida Grande"/>
              <a:buChar char="_"/>
              <a:defRPr sz="2000">
                <a:solidFill>
                  <a:srgbClr val="666666"/>
                </a:solidFill>
              </a:defRPr>
            </a:lvl2pPr>
            <a:lvl3pPr>
              <a:buClr>
                <a:srgbClr val="009DDD"/>
              </a:buClr>
              <a:buSzPct val="70000"/>
              <a:buFont typeface="Lucida Grande"/>
              <a:buChar char="≫"/>
              <a:defRPr sz="2000">
                <a:solidFill>
                  <a:srgbClr val="666666"/>
                </a:solidFill>
              </a:defRPr>
            </a:lvl3pPr>
            <a:lvl4pPr>
              <a:buClr>
                <a:srgbClr val="009DDD"/>
              </a:buClr>
              <a:buSzPct val="70000"/>
              <a:buFont typeface="Lucida Grande"/>
              <a:buChar char="≫"/>
              <a:defRPr>
                <a:solidFill>
                  <a:srgbClr val="666666"/>
                </a:solidFill>
              </a:defRPr>
            </a:lvl4pPr>
            <a:lvl5pPr>
              <a:buClr>
                <a:srgbClr val="009DDD"/>
              </a:buClr>
              <a:buSzPct val="70000"/>
              <a:buFont typeface="Lucida Grande"/>
              <a:buChar char="≫"/>
              <a:defRPr>
                <a:solidFill>
                  <a:srgbClr val="666666"/>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179185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2.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5.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emf"/><Relationship Id="rId5" Type="http://schemas.openxmlformats.org/officeDocument/2006/relationships/slideLayout" Target="../slideLayouts/slideLayout12.xml"/><Relationship Id="rId10" Type="http://schemas.openxmlformats.org/officeDocument/2006/relationships/image" Target="../media/image2.emf"/><Relationship Id="rId4" Type="http://schemas.openxmlformats.org/officeDocument/2006/relationships/slideLayout" Target="../slideLayouts/slideLayout11.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4438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9"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85063" y="6456363"/>
            <a:ext cx="14081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Bild 19" descr="facebook_logo_grau.ai"/>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73050" y="6572250"/>
            <a:ext cx="1698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userDrawn="1"/>
        </p:nvSpPr>
        <p:spPr>
          <a:xfrm>
            <a:off x="2413000" y="6524625"/>
            <a:ext cx="2663825" cy="246063"/>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1000" dirty="0" err="1" smtClean="0">
                <a:solidFill>
                  <a:srgbClr val="7F7F7F"/>
                </a:solidFill>
                <a:latin typeface="Calibri" charset="0"/>
              </a:rPr>
              <a:t>twitter.com</a:t>
            </a:r>
            <a:r>
              <a:rPr lang="en-US" sz="1000" dirty="0" smtClean="0">
                <a:solidFill>
                  <a:srgbClr val="7F7F7F"/>
                </a:solidFill>
                <a:latin typeface="Calibri" charset="0"/>
              </a:rPr>
              <a:t>/</a:t>
            </a:r>
            <a:r>
              <a:rPr lang="en-US" sz="1000" dirty="0" err="1" smtClean="0">
                <a:solidFill>
                  <a:srgbClr val="7F7F7F"/>
                </a:solidFill>
                <a:latin typeface="Calibri" charset="0"/>
              </a:rPr>
              <a:t>jugend_f_europa</a:t>
            </a:r>
            <a:endParaRPr lang="de-DE" sz="1000" dirty="0" smtClean="0">
              <a:solidFill>
                <a:srgbClr val="7F7F7F"/>
              </a:solidFill>
              <a:latin typeface="Calibri" charset="0"/>
            </a:endParaRPr>
          </a:p>
        </p:txBody>
      </p:sp>
      <p:pic>
        <p:nvPicPr>
          <p:cNvPr id="3077" name="Bild 21" descr="twitter_logo_grau.ai"/>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268538" y="6596063"/>
            <a:ext cx="1428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p:nvPr userDrawn="1"/>
        </p:nvSpPr>
        <p:spPr>
          <a:xfrm>
            <a:off x="446088" y="6524625"/>
            <a:ext cx="1704975" cy="246063"/>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de-DE" sz="1000" dirty="0" smtClean="0">
                <a:solidFill>
                  <a:srgbClr val="7F7F7F"/>
                </a:solidFill>
                <a:latin typeface="Calibri" charset="0"/>
              </a:rPr>
              <a:t>Facebook/</a:t>
            </a:r>
            <a:r>
              <a:rPr lang="de-DE" sz="1000" dirty="0" err="1" smtClean="0">
                <a:solidFill>
                  <a:srgbClr val="7F7F7F"/>
                </a:solidFill>
                <a:latin typeface="Calibri" charset="0"/>
              </a:rPr>
              <a:t>jugendfuereuropa</a:t>
            </a:r>
            <a:endParaRPr lang="de-DE" sz="1000" dirty="0" smtClean="0">
              <a:solidFill>
                <a:srgbClr val="7F7F7F"/>
              </a:solidFill>
              <a:latin typeface="Calibri" charset="0"/>
            </a:endParaRPr>
          </a:p>
        </p:txBody>
      </p:sp>
      <p:pic>
        <p:nvPicPr>
          <p:cNvPr id="3079" name="Bild 11" descr="ErasmusplusJIA_RGB.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79388" y="260350"/>
            <a:ext cx="273526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Bild 12" descr="JfE_Public_RGB.ai"/>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597650" y="260350"/>
            <a:ext cx="22955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p:cNvSpPr/>
          <p:nvPr userDrawn="1"/>
        </p:nvSpPr>
        <p:spPr>
          <a:xfrm>
            <a:off x="0" y="1268413"/>
            <a:ext cx="9144000" cy="792162"/>
          </a:xfrm>
          <a:prstGeom prst="rect">
            <a:avLst/>
          </a:prstGeom>
          <a:solidFill>
            <a:srgbClr val="43A0DF"/>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e-DE" dirty="0">
              <a:solidFill>
                <a:prstClr val="white"/>
              </a:solidFill>
            </a:endParaRPr>
          </a:p>
        </p:txBody>
      </p:sp>
    </p:spTree>
    <p:extLst>
      <p:ext uri="{BB962C8B-B14F-4D97-AF65-F5344CB8AC3E}">
        <p14:creationId xmlns:p14="http://schemas.microsoft.com/office/powerpoint/2010/main" val="1639543259"/>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485063" y="6456363"/>
            <a:ext cx="14081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Bild 19" descr="facebook_logo_grau.ai"/>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73050" y="6572250"/>
            <a:ext cx="1698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userDrawn="1"/>
        </p:nvSpPr>
        <p:spPr>
          <a:xfrm>
            <a:off x="2413000" y="6524625"/>
            <a:ext cx="2663825" cy="246063"/>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1000" dirty="0" err="1" smtClean="0">
                <a:solidFill>
                  <a:srgbClr val="7F7F7F"/>
                </a:solidFill>
                <a:latin typeface="Calibri" charset="0"/>
              </a:rPr>
              <a:t>twitter.com</a:t>
            </a:r>
            <a:r>
              <a:rPr lang="en-US" sz="1000" dirty="0" smtClean="0">
                <a:solidFill>
                  <a:srgbClr val="7F7F7F"/>
                </a:solidFill>
                <a:latin typeface="Calibri" charset="0"/>
              </a:rPr>
              <a:t>/</a:t>
            </a:r>
            <a:r>
              <a:rPr lang="en-US" sz="1000" dirty="0" err="1" smtClean="0">
                <a:solidFill>
                  <a:srgbClr val="7F7F7F"/>
                </a:solidFill>
                <a:latin typeface="Calibri" charset="0"/>
              </a:rPr>
              <a:t>jugend_f_europa</a:t>
            </a:r>
            <a:endParaRPr lang="de-DE" sz="1000" dirty="0" smtClean="0">
              <a:solidFill>
                <a:srgbClr val="7F7F7F"/>
              </a:solidFill>
              <a:latin typeface="Calibri" charset="0"/>
            </a:endParaRPr>
          </a:p>
        </p:txBody>
      </p:sp>
      <p:pic>
        <p:nvPicPr>
          <p:cNvPr id="3077" name="Bild 21" descr="twitter_logo_grau.ai"/>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268538" y="6596063"/>
            <a:ext cx="1428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p:nvPr userDrawn="1"/>
        </p:nvSpPr>
        <p:spPr>
          <a:xfrm>
            <a:off x="446088" y="6524625"/>
            <a:ext cx="1704975" cy="246063"/>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de-DE" sz="1000" dirty="0" smtClean="0">
                <a:solidFill>
                  <a:srgbClr val="7F7F7F"/>
                </a:solidFill>
                <a:latin typeface="Calibri" charset="0"/>
              </a:rPr>
              <a:t>Facebook/</a:t>
            </a:r>
            <a:r>
              <a:rPr lang="de-DE" sz="1000" dirty="0" err="1" smtClean="0">
                <a:solidFill>
                  <a:srgbClr val="7F7F7F"/>
                </a:solidFill>
                <a:latin typeface="Calibri" charset="0"/>
              </a:rPr>
              <a:t>jugendfuereuropa</a:t>
            </a:r>
            <a:endParaRPr lang="de-DE" sz="1000" dirty="0" smtClean="0">
              <a:solidFill>
                <a:srgbClr val="7F7F7F"/>
              </a:solidFill>
              <a:latin typeface="Calibri" charset="0"/>
            </a:endParaRPr>
          </a:p>
        </p:txBody>
      </p:sp>
      <p:pic>
        <p:nvPicPr>
          <p:cNvPr id="3079" name="Bild 11" descr="ErasmusplusJIA_RGB.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79388" y="260350"/>
            <a:ext cx="273526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Bild 12" descr="JfE_Public_RGB.ai"/>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97650" y="260350"/>
            <a:ext cx="22955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p:cNvSpPr/>
          <p:nvPr userDrawn="1"/>
        </p:nvSpPr>
        <p:spPr>
          <a:xfrm>
            <a:off x="0" y="1268413"/>
            <a:ext cx="9144000" cy="792162"/>
          </a:xfrm>
          <a:prstGeom prst="rect">
            <a:avLst/>
          </a:prstGeom>
          <a:solidFill>
            <a:srgbClr val="43A0DF"/>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e-DE" dirty="0">
              <a:solidFill>
                <a:prstClr val="white"/>
              </a:solidFill>
            </a:endParaRPr>
          </a:p>
        </p:txBody>
      </p:sp>
    </p:spTree>
    <p:extLst>
      <p:ext uri="{BB962C8B-B14F-4D97-AF65-F5344CB8AC3E}">
        <p14:creationId xmlns:p14="http://schemas.microsoft.com/office/powerpoint/2010/main" val="27135282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66" r:id="rId5"/>
    <p:sldLayoutId id="2147483667" r:id="rId6"/>
    <p:sldLayoutId id="2147483668" r:id="rId7"/>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Users\peil\Desktop\Logos_daily\BMFSFJ_4C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75" y="6207125"/>
            <a:ext cx="10636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Grafi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2375" y="6305550"/>
            <a:ext cx="10064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Grafik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6050" y="6243638"/>
            <a:ext cx="13700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Grafik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866900"/>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p:nvPr/>
        </p:nvPicPr>
        <p:blipFill>
          <a:blip r:embed="rId7" cstate="print">
            <a:extLst>
              <a:ext uri="{28A0092B-C50C-407E-A947-70E740481C1C}">
                <a14:useLocalDpi xmlns:a14="http://schemas.microsoft.com/office/drawing/2010/main" val="0"/>
              </a:ext>
            </a:extLst>
          </a:blip>
          <a:stretch>
            <a:fillRect/>
          </a:stretch>
        </p:blipFill>
        <p:spPr>
          <a:xfrm>
            <a:off x="323528" y="188640"/>
            <a:ext cx="866775" cy="866775"/>
          </a:xfrm>
          <a:prstGeom prst="rect">
            <a:avLst/>
          </a:prstGeom>
        </p:spPr>
      </p:pic>
    </p:spTree>
    <p:extLst>
      <p:ext uri="{BB962C8B-B14F-4D97-AF65-F5344CB8AC3E}">
        <p14:creationId xmlns:p14="http://schemas.microsoft.com/office/powerpoint/2010/main" val="2246109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afik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platzhalter 3"/>
          <p:cNvSpPr>
            <a:spLocks noGrp="1"/>
          </p:cNvSpPr>
          <p:nvPr>
            <p:ph type="body" idx="10"/>
          </p:nvPr>
        </p:nvSpPr>
        <p:spPr>
          <a:xfrm>
            <a:off x="1374775" y="481013"/>
            <a:ext cx="4168775" cy="430212"/>
          </a:xfrm>
        </p:spPr>
        <p:txBody>
          <a:bodyPr/>
          <a:lstStyle/>
          <a:p>
            <a:pPr marL="0" indent="0" eaLnBrk="1" fontAlgn="auto" hangingPunct="1">
              <a:lnSpc>
                <a:spcPts val="3300"/>
              </a:lnSpc>
              <a:spcBef>
                <a:spcPts val="0"/>
              </a:spcBef>
              <a:spcAft>
                <a:spcPts val="0"/>
              </a:spcAft>
              <a:buFontTx/>
              <a:buNone/>
              <a:defRPr/>
            </a:pPr>
            <a:r>
              <a:rPr lang="de-DE" sz="2950" b="1" spc="-35">
                <a:solidFill>
                  <a:srgbClr val="1DAA61"/>
                </a:solidFill>
                <a:latin typeface="Arial" panose="02020603050405020304" pitchFamily="2"/>
              </a:rPr>
              <a:t>INDICATIVE ROADMAP </a:t>
            </a:r>
          </a:p>
        </p:txBody>
      </p:sp>
      <p:sp>
        <p:nvSpPr>
          <p:cNvPr id="5" name="Textplatzhalter 4"/>
          <p:cNvSpPr>
            <a:spLocks noGrp="1"/>
          </p:cNvSpPr>
          <p:nvPr>
            <p:ph type="body" idx="10"/>
          </p:nvPr>
        </p:nvSpPr>
        <p:spPr>
          <a:xfrm>
            <a:off x="1792288" y="2268538"/>
            <a:ext cx="6151562" cy="560387"/>
          </a:xfrm>
        </p:spPr>
        <p:txBody>
          <a:bodyPr tIns="137795"/>
          <a:lstStyle/>
          <a:p>
            <a:pPr marL="0" indent="0" eaLnBrk="1" fontAlgn="auto" hangingPunct="1">
              <a:lnSpc>
                <a:spcPts val="2700"/>
              </a:lnSpc>
              <a:spcBef>
                <a:spcPts val="0"/>
              </a:spcBef>
              <a:spcAft>
                <a:spcPts val="580"/>
              </a:spcAft>
              <a:buFontTx/>
              <a:buNone/>
              <a:tabLst>
                <a:tab pos="2651760" algn="l"/>
                <a:tab pos="6126480" algn="r"/>
              </a:tabLst>
              <a:defRPr/>
            </a:pPr>
            <a:r>
              <a:rPr lang="de-DE" sz="2350" b="1" u="sng">
                <a:solidFill>
                  <a:srgbClr val="0F5393"/>
                </a:solidFill>
                <a:latin typeface="Arial" panose="02020603050405020304" pitchFamily="2"/>
              </a:rPr>
              <a:t>C</a:t>
            </a:r>
            <a:r>
              <a:rPr lang="de-DE" sz="1900" b="1" u="sng">
                <a:solidFill>
                  <a:srgbClr val="0F5393"/>
                </a:solidFill>
                <a:latin typeface="Arial" panose="02020603050405020304" pitchFamily="2"/>
              </a:rPr>
              <a:t>O</a:t>
            </a:r>
            <a:r>
              <a:rPr lang="de-DE" sz="2350" b="1" u="sng">
                <a:solidFill>
                  <a:srgbClr val="0F5393"/>
                </a:solidFill>
                <a:latin typeface="Arial" panose="02020603050405020304" pitchFamily="2"/>
              </a:rPr>
              <a:t>-</a:t>
            </a:r>
            <a:r>
              <a:rPr lang="de-DE" sz="1900" b="1" u="sng">
                <a:solidFill>
                  <a:srgbClr val="0F5393"/>
                </a:solidFill>
                <a:latin typeface="Arial" panose="02020603050405020304" pitchFamily="2"/>
              </a:rPr>
              <a:t>CREATION</a:t>
            </a:r>
            <a:r>
              <a:rPr lang="de-DE" sz="100" b="1" u="sng">
                <a:solidFill>
                  <a:srgbClr val="0F5393"/>
                </a:solidFill>
                <a:latin typeface="Arial" panose="02020603050405020304" pitchFamily="2"/>
              </a:rPr>
              <a:t> </a:t>
            </a:r>
            <a:r>
              <a:rPr lang="de-DE" sz="2350" b="1" u="sng">
                <a:solidFill>
                  <a:srgbClr val="0F5393"/>
                </a:solidFill>
                <a:latin typeface="Arial" panose="02020603050405020304" pitchFamily="2"/>
              </a:rPr>
              <a:t>O</a:t>
            </a:r>
            <a:r>
              <a:rPr lang="de-DE" sz="1900" b="1" u="sng">
                <a:solidFill>
                  <a:srgbClr val="0F5393"/>
                </a:solidFill>
                <a:latin typeface="Arial" panose="02020603050405020304" pitchFamily="2"/>
              </a:rPr>
              <a:t>UTREACH</a:t>
            </a:r>
            <a:r>
              <a:rPr lang="de-DE" sz="100" b="1">
                <a:solidFill>
                  <a:srgbClr val="0F5393"/>
                </a:solidFill>
                <a:latin typeface="Arial" panose="02020603050405020304" pitchFamily="2"/>
              </a:rPr>
              <a:t> </a:t>
            </a:r>
            <a:r>
              <a:rPr lang="de-DE" sz="2350" b="1">
                <a:solidFill>
                  <a:srgbClr val="0F5393"/>
                </a:solidFill>
                <a:latin typeface="Arial" panose="02020603050405020304" pitchFamily="2"/>
              </a:rPr>
              <a:t>T</a:t>
            </a:r>
            <a:r>
              <a:rPr lang="de-DE" sz="1900" b="1">
                <a:solidFill>
                  <a:srgbClr val="0F5393"/>
                </a:solidFill>
                <a:latin typeface="Arial" panose="02020603050405020304" pitchFamily="2"/>
              </a:rPr>
              <a:t>RAINING </a:t>
            </a:r>
          </a:p>
        </p:txBody>
      </p:sp>
      <p:sp>
        <p:nvSpPr>
          <p:cNvPr id="8197" name="Textplatzhalter 5"/>
          <p:cNvSpPr>
            <a:spLocks noGrp="1"/>
          </p:cNvSpPr>
          <p:nvPr>
            <p:ph type="body" idx="10"/>
          </p:nvPr>
        </p:nvSpPr>
        <p:spPr bwMode="auto">
          <a:xfrm>
            <a:off x="8559800" y="2984500"/>
            <a:ext cx="409575" cy="184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0" numCol="1" anchorCtr="0" compatLnSpc="1">
            <a:prstTxWarp prst="textNoShape">
              <a:avLst/>
            </a:prstTxWarp>
          </a:bodyPr>
          <a:lstStyle/>
          <a:p>
            <a:pPr marL="0" indent="0" eaLnBrk="1" hangingPunct="1">
              <a:lnSpc>
                <a:spcPts val="1400"/>
              </a:lnSpc>
              <a:spcBef>
                <a:spcPct val="0"/>
              </a:spcBef>
              <a:buFontTx/>
              <a:buNone/>
            </a:pPr>
            <a:r>
              <a:rPr lang="de-DE" altLang="de-DE" sz="1200" b="1">
                <a:solidFill>
                  <a:srgbClr val="0F5393"/>
                </a:solidFill>
              </a:rPr>
              <a:t>First </a:t>
            </a:r>
          </a:p>
        </p:txBody>
      </p:sp>
      <p:sp>
        <p:nvSpPr>
          <p:cNvPr id="7" name="Textplatzhalter 6"/>
          <p:cNvSpPr>
            <a:spLocks noGrp="1"/>
          </p:cNvSpPr>
          <p:nvPr>
            <p:ph type="body" idx="10"/>
          </p:nvPr>
        </p:nvSpPr>
        <p:spPr>
          <a:xfrm>
            <a:off x="669925" y="3119438"/>
            <a:ext cx="1625600" cy="233362"/>
          </a:xfrm>
        </p:spPr>
        <p:txBody>
          <a:bodyPr/>
          <a:lstStyle/>
          <a:p>
            <a:pPr marL="0" indent="0" eaLnBrk="1" fontAlgn="auto" hangingPunct="1">
              <a:lnSpc>
                <a:spcPts val="1800"/>
              </a:lnSpc>
              <a:spcBef>
                <a:spcPts val="0"/>
              </a:spcBef>
              <a:spcAft>
                <a:spcPts val="0"/>
              </a:spcAft>
              <a:buFontTx/>
              <a:buNone/>
              <a:defRPr/>
            </a:pPr>
            <a:r>
              <a:rPr lang="de-DE" sz="1600" b="1" spc="-55">
                <a:solidFill>
                  <a:srgbClr val="000000"/>
                </a:solidFill>
                <a:latin typeface="Arial" panose="02020603050405020304" pitchFamily="2"/>
              </a:rPr>
              <a:t>DEFINITION AND </a:t>
            </a:r>
          </a:p>
        </p:txBody>
      </p:sp>
      <p:sp>
        <p:nvSpPr>
          <p:cNvPr id="8" name="Textplatzhalter 7"/>
          <p:cNvSpPr>
            <a:spLocks noGrp="1"/>
          </p:cNvSpPr>
          <p:nvPr>
            <p:ph type="body" idx="10"/>
          </p:nvPr>
        </p:nvSpPr>
        <p:spPr>
          <a:xfrm>
            <a:off x="8467725" y="3168650"/>
            <a:ext cx="587375" cy="182563"/>
          </a:xfrm>
        </p:spPr>
        <p:txBody>
          <a:bodyPr tIns="0"/>
          <a:lstStyle/>
          <a:p>
            <a:pPr marL="0" indent="0" eaLnBrk="1" fontAlgn="auto" hangingPunct="1">
              <a:lnSpc>
                <a:spcPts val="1400"/>
              </a:lnSpc>
              <a:spcBef>
                <a:spcPts val="0"/>
              </a:spcBef>
              <a:spcAft>
                <a:spcPts val="0"/>
              </a:spcAft>
              <a:buFontTx/>
              <a:buNone/>
              <a:defRPr/>
            </a:pPr>
            <a:r>
              <a:rPr lang="de-DE" sz="1200" b="1" spc="-105">
                <a:solidFill>
                  <a:srgbClr val="0F5393"/>
                </a:solidFill>
                <a:latin typeface="Arial" panose="02020603050405020304" pitchFamily="2"/>
              </a:rPr>
              <a:t>Deadline </a:t>
            </a:r>
          </a:p>
        </p:txBody>
      </p:sp>
      <p:sp>
        <p:nvSpPr>
          <p:cNvPr id="9" name="Textplatzhalter 8"/>
          <p:cNvSpPr>
            <a:spLocks noGrp="1"/>
          </p:cNvSpPr>
          <p:nvPr>
            <p:ph type="body" idx="10"/>
          </p:nvPr>
        </p:nvSpPr>
        <p:spPr>
          <a:xfrm>
            <a:off x="7507288" y="2984500"/>
            <a:ext cx="484187" cy="549275"/>
          </a:xfrm>
        </p:spPr>
        <p:txBody>
          <a:bodyPr tIns="0"/>
          <a:lstStyle/>
          <a:p>
            <a:pPr marL="0" indent="0" algn="ctr" eaLnBrk="1" fontAlgn="auto" hangingPunct="1">
              <a:lnSpc>
                <a:spcPts val="1400"/>
              </a:lnSpc>
              <a:spcBef>
                <a:spcPts val="0"/>
              </a:spcBef>
              <a:spcAft>
                <a:spcPts val="0"/>
              </a:spcAft>
              <a:buFontTx/>
              <a:buNone/>
              <a:defRPr/>
            </a:pPr>
            <a:r>
              <a:rPr lang="de-DE" sz="1200" b="1" spc="-80">
                <a:solidFill>
                  <a:srgbClr val="0F5393"/>
                </a:solidFill>
                <a:latin typeface="Arial" panose="02020603050405020304" pitchFamily="2"/>
              </a:rPr>
              <a:t>Launch </a:t>
            </a:r>
            <a:r>
              <a:rPr sz="1800">
                <a:solidFill>
                  <a:sysClr val="windowText" lastClr="000000"/>
                </a:solidFill>
              </a:rPr>
              <a:t/>
            </a:r>
            <a:br>
              <a:rPr sz="1800">
                <a:solidFill>
                  <a:sysClr val="windowText" lastClr="000000"/>
                </a:solidFill>
              </a:rPr>
            </a:br>
            <a:r>
              <a:rPr lang="de-DE" sz="1200" b="1" spc="-80">
                <a:solidFill>
                  <a:srgbClr val="0F5393"/>
                </a:solidFill>
                <a:latin typeface="Arial" panose="02020603050405020304" pitchFamily="2"/>
              </a:rPr>
              <a:t>of </a:t>
            </a:r>
            <a:r>
              <a:rPr sz="1800">
                <a:solidFill>
                  <a:sysClr val="windowText" lastClr="000000"/>
                </a:solidFill>
              </a:rPr>
              <a:t/>
            </a:r>
            <a:br>
              <a:rPr sz="1800">
                <a:solidFill>
                  <a:sysClr val="windowText" lastClr="000000"/>
                </a:solidFill>
              </a:rPr>
            </a:br>
            <a:r>
              <a:rPr lang="de-DE" sz="1200" b="1" spc="-80">
                <a:solidFill>
                  <a:srgbClr val="0F5393"/>
                </a:solidFill>
                <a:latin typeface="Arial" panose="02020603050405020304" pitchFamily="2"/>
              </a:rPr>
              <a:t>Call </a:t>
            </a:r>
          </a:p>
        </p:txBody>
      </p:sp>
      <p:sp>
        <p:nvSpPr>
          <p:cNvPr id="10" name="Textplatzhalter 9"/>
          <p:cNvSpPr>
            <a:spLocks noGrp="1"/>
          </p:cNvSpPr>
          <p:nvPr>
            <p:ph type="body" idx="10"/>
          </p:nvPr>
        </p:nvSpPr>
        <p:spPr>
          <a:xfrm>
            <a:off x="974725" y="3363913"/>
            <a:ext cx="1003300" cy="233362"/>
          </a:xfrm>
        </p:spPr>
        <p:txBody>
          <a:bodyPr/>
          <a:lstStyle/>
          <a:p>
            <a:pPr marL="0" indent="0" eaLnBrk="1" fontAlgn="auto" hangingPunct="1">
              <a:lnSpc>
                <a:spcPts val="1800"/>
              </a:lnSpc>
              <a:spcBef>
                <a:spcPts val="0"/>
              </a:spcBef>
              <a:spcAft>
                <a:spcPts val="0"/>
              </a:spcAft>
              <a:buFontTx/>
              <a:buNone/>
              <a:defRPr/>
            </a:pPr>
            <a:r>
              <a:rPr lang="de-DE" sz="1600" b="1" spc="-80">
                <a:solidFill>
                  <a:srgbClr val="000000"/>
                </a:solidFill>
                <a:latin typeface="Arial" panose="02020603050405020304" pitchFamily="2"/>
              </a:rPr>
              <a:t>ANALYSIS </a:t>
            </a:r>
          </a:p>
        </p:txBody>
      </p:sp>
      <p:sp>
        <p:nvSpPr>
          <p:cNvPr id="11" name="Textplatzhalter 10"/>
          <p:cNvSpPr>
            <a:spLocks noGrp="1"/>
          </p:cNvSpPr>
          <p:nvPr>
            <p:ph type="body" idx="10"/>
          </p:nvPr>
        </p:nvSpPr>
        <p:spPr>
          <a:xfrm>
            <a:off x="503238" y="3654425"/>
            <a:ext cx="4056062" cy="314325"/>
          </a:xfrm>
        </p:spPr>
        <p:txBody>
          <a:bodyPr tIns="0"/>
          <a:lstStyle/>
          <a:p>
            <a:pPr marL="0" indent="0" eaLnBrk="1" fontAlgn="auto" hangingPunct="1">
              <a:lnSpc>
                <a:spcPts val="1800"/>
              </a:lnSpc>
              <a:spcBef>
                <a:spcPts val="0"/>
              </a:spcBef>
              <a:spcAft>
                <a:spcPts val="0"/>
              </a:spcAft>
              <a:buFontTx/>
              <a:buNone/>
              <a:tabLst>
                <a:tab pos="1554480" algn="l"/>
                <a:tab pos="4023360" algn="r"/>
              </a:tabLst>
              <a:defRPr/>
            </a:pPr>
            <a:r>
              <a:rPr lang="de-DE" sz="2150" b="1">
                <a:solidFill>
                  <a:srgbClr val="0F5393"/>
                </a:solidFill>
                <a:latin typeface="Arial" panose="02020603050405020304" pitchFamily="2"/>
              </a:rPr>
              <a:t>2018 2019</a:t>
            </a:r>
            <a:r>
              <a:rPr lang="de-DE" sz="100" b="1">
                <a:solidFill>
                  <a:srgbClr val="000000"/>
                </a:solidFill>
                <a:latin typeface="Arial" panose="02020603050405020304" pitchFamily="2"/>
              </a:rPr>
              <a:t> </a:t>
            </a:r>
            <a:r>
              <a:rPr lang="de-DE" sz="900" b="1">
                <a:solidFill>
                  <a:srgbClr val="000000"/>
                </a:solidFill>
                <a:latin typeface="Arial" panose="02020603050405020304" pitchFamily="2"/>
              </a:rPr>
              <a:t>MID </a:t>
            </a:r>
          </a:p>
          <a:p>
            <a:pPr marL="0" indent="0" algn="ctr" eaLnBrk="1" fontAlgn="auto" hangingPunct="1">
              <a:lnSpc>
                <a:spcPts val="600"/>
              </a:lnSpc>
              <a:spcBef>
                <a:spcPts val="0"/>
              </a:spcBef>
              <a:spcAft>
                <a:spcPts val="20"/>
              </a:spcAft>
              <a:buFontTx/>
              <a:buNone/>
              <a:defRPr/>
            </a:pPr>
            <a:r>
              <a:rPr lang="de-DE" sz="900" b="1" spc="-5">
                <a:solidFill>
                  <a:srgbClr val="000000"/>
                </a:solidFill>
                <a:latin typeface="Arial" panose="02020603050405020304" pitchFamily="2"/>
              </a:rPr>
              <a:t>2019 </a:t>
            </a:r>
          </a:p>
        </p:txBody>
      </p:sp>
      <p:sp>
        <p:nvSpPr>
          <p:cNvPr id="12" name="Textplatzhalter 11"/>
          <p:cNvSpPr>
            <a:spLocks noGrp="1"/>
          </p:cNvSpPr>
          <p:nvPr>
            <p:ph type="body" idx="10"/>
          </p:nvPr>
        </p:nvSpPr>
        <p:spPr>
          <a:xfrm>
            <a:off x="8567738" y="3687763"/>
            <a:ext cx="334962" cy="131762"/>
          </a:xfrm>
        </p:spPr>
        <p:txBody>
          <a:bodyPr/>
          <a:lstStyle/>
          <a:p>
            <a:pPr marL="0" indent="0" eaLnBrk="1" fontAlgn="auto" hangingPunct="1">
              <a:lnSpc>
                <a:spcPts val="1000"/>
              </a:lnSpc>
              <a:spcBef>
                <a:spcPts val="0"/>
              </a:spcBef>
              <a:spcAft>
                <a:spcPts val="0"/>
              </a:spcAft>
              <a:buFontTx/>
              <a:buNone/>
              <a:defRPr/>
            </a:pPr>
            <a:r>
              <a:rPr lang="de-DE" sz="900" b="1" spc="60">
                <a:solidFill>
                  <a:srgbClr val="000000"/>
                </a:solidFill>
                <a:latin typeface="Arial" panose="02020603050405020304" pitchFamily="2"/>
              </a:rPr>
              <a:t>FEB </a:t>
            </a:r>
          </a:p>
        </p:txBody>
      </p:sp>
      <p:sp>
        <p:nvSpPr>
          <p:cNvPr id="13" name="Textplatzhalter 12"/>
          <p:cNvSpPr>
            <a:spLocks noGrp="1"/>
          </p:cNvSpPr>
          <p:nvPr>
            <p:ph type="body" idx="10"/>
          </p:nvPr>
        </p:nvSpPr>
        <p:spPr>
          <a:xfrm>
            <a:off x="5688013" y="3654425"/>
            <a:ext cx="606425" cy="314325"/>
          </a:xfrm>
        </p:spPr>
        <p:txBody>
          <a:bodyPr tIns="0"/>
          <a:lstStyle/>
          <a:p>
            <a:pPr marL="0" indent="0" eaLnBrk="1" fontAlgn="auto" hangingPunct="1">
              <a:lnSpc>
                <a:spcPts val="2400"/>
              </a:lnSpc>
              <a:spcBef>
                <a:spcPts val="0"/>
              </a:spcBef>
              <a:spcAft>
                <a:spcPts val="0"/>
              </a:spcAft>
              <a:buFontTx/>
              <a:buNone/>
              <a:defRPr/>
            </a:pPr>
            <a:r>
              <a:rPr lang="de-DE" sz="2150" b="1" spc="-114">
                <a:solidFill>
                  <a:srgbClr val="0F5393"/>
                </a:solidFill>
                <a:latin typeface="Arial" panose="02020603050405020304" pitchFamily="2"/>
              </a:rPr>
              <a:t>2020 </a:t>
            </a:r>
          </a:p>
        </p:txBody>
      </p:sp>
      <p:sp>
        <p:nvSpPr>
          <p:cNvPr id="14" name="Textplatzhalter 13"/>
          <p:cNvSpPr>
            <a:spLocks noGrp="1"/>
          </p:cNvSpPr>
          <p:nvPr>
            <p:ph type="body" idx="10"/>
          </p:nvPr>
        </p:nvSpPr>
        <p:spPr>
          <a:xfrm>
            <a:off x="8567738" y="3825875"/>
            <a:ext cx="331787" cy="130175"/>
          </a:xfrm>
        </p:spPr>
        <p:txBody>
          <a:bodyPr/>
          <a:lstStyle/>
          <a:p>
            <a:pPr marL="0" indent="0" eaLnBrk="1" fontAlgn="auto" hangingPunct="1">
              <a:lnSpc>
                <a:spcPts val="1000"/>
              </a:lnSpc>
              <a:spcBef>
                <a:spcPts val="0"/>
              </a:spcBef>
              <a:spcAft>
                <a:spcPts val="0"/>
              </a:spcAft>
              <a:buFontTx/>
              <a:buNone/>
              <a:defRPr/>
            </a:pPr>
            <a:r>
              <a:rPr lang="de-DE" sz="900" b="1" spc="10">
                <a:solidFill>
                  <a:srgbClr val="000000"/>
                </a:solidFill>
                <a:latin typeface="Arial" panose="02020603050405020304" pitchFamily="2"/>
              </a:rPr>
              <a:t>2021 </a:t>
            </a:r>
          </a:p>
        </p:txBody>
      </p:sp>
      <p:sp>
        <p:nvSpPr>
          <p:cNvPr id="15" name="Textplatzhalter 14"/>
          <p:cNvSpPr>
            <a:spLocks noGrp="1"/>
          </p:cNvSpPr>
          <p:nvPr>
            <p:ph type="body" idx="10"/>
          </p:nvPr>
        </p:nvSpPr>
        <p:spPr>
          <a:xfrm>
            <a:off x="6986588" y="3659188"/>
            <a:ext cx="1581150" cy="315912"/>
          </a:xfrm>
        </p:spPr>
        <p:txBody>
          <a:bodyPr tIns="34290"/>
          <a:lstStyle/>
          <a:p>
            <a:pPr marL="0" indent="0" eaLnBrk="1" fontAlgn="auto" hangingPunct="1">
              <a:lnSpc>
                <a:spcPts val="400"/>
              </a:lnSpc>
              <a:spcBef>
                <a:spcPts val="0"/>
              </a:spcBef>
              <a:spcAft>
                <a:spcPts val="0"/>
              </a:spcAft>
              <a:buFontTx/>
              <a:buNone/>
              <a:tabLst>
                <a:tab pos="640080" algn="l"/>
              </a:tabLst>
              <a:defRPr/>
            </a:pPr>
            <a:r>
              <a:rPr lang="de-DE" sz="900" b="1" spc="-10">
                <a:solidFill>
                  <a:srgbClr val="000000"/>
                </a:solidFill>
                <a:latin typeface="Arial" panose="02020603050405020304" pitchFamily="2"/>
              </a:rPr>
              <a:t>MID OCT </a:t>
            </a:r>
          </a:p>
          <a:p>
            <a:pPr marL="0" indent="0" eaLnBrk="1" fontAlgn="auto" hangingPunct="1">
              <a:lnSpc>
                <a:spcPts val="1300"/>
              </a:lnSpc>
              <a:spcBef>
                <a:spcPts val="0"/>
              </a:spcBef>
              <a:spcAft>
                <a:spcPts val="0"/>
              </a:spcAft>
              <a:buFontTx/>
              <a:buNone/>
              <a:tabLst>
                <a:tab pos="1600200" algn="r"/>
              </a:tabLst>
              <a:defRPr/>
            </a:pPr>
            <a:r>
              <a:rPr lang="de-DE" sz="900" b="1">
                <a:solidFill>
                  <a:srgbClr val="000000"/>
                </a:solidFill>
                <a:latin typeface="Arial" panose="02020603050405020304" pitchFamily="2"/>
              </a:rPr>
              <a:t>2020</a:t>
            </a:r>
            <a:r>
              <a:rPr lang="de-DE" sz="100" b="1">
                <a:solidFill>
                  <a:srgbClr val="0F5393"/>
                </a:solidFill>
                <a:latin typeface="Arial" panose="02020603050405020304" pitchFamily="2"/>
              </a:rPr>
              <a:t> </a:t>
            </a:r>
            <a:r>
              <a:rPr lang="de-DE" sz="2150" b="1">
                <a:solidFill>
                  <a:srgbClr val="0F5393"/>
                </a:solidFill>
                <a:latin typeface="Arial" panose="02020603050405020304" pitchFamily="2"/>
              </a:rPr>
              <a:t>2021 </a:t>
            </a:r>
          </a:p>
          <a:p>
            <a:pPr marL="0" indent="0" algn="ctr" eaLnBrk="1" fontAlgn="auto" hangingPunct="1">
              <a:lnSpc>
                <a:spcPts val="500"/>
              </a:lnSpc>
              <a:spcBef>
                <a:spcPts val="0"/>
              </a:spcBef>
              <a:spcAft>
                <a:spcPts val="15"/>
              </a:spcAft>
              <a:buFontTx/>
              <a:buNone/>
              <a:defRPr/>
            </a:pPr>
            <a:r>
              <a:rPr lang="de-DE" sz="900" b="1" spc="-5">
                <a:solidFill>
                  <a:srgbClr val="000000"/>
                </a:solidFill>
                <a:latin typeface="Arial" panose="02020603050405020304" pitchFamily="2"/>
              </a:rPr>
              <a:t>2020 </a:t>
            </a:r>
          </a:p>
        </p:txBody>
      </p:sp>
      <p:sp>
        <p:nvSpPr>
          <p:cNvPr id="16" name="Textplatzhalter 15"/>
          <p:cNvSpPr>
            <a:spLocks noGrp="1"/>
          </p:cNvSpPr>
          <p:nvPr>
            <p:ph type="body" idx="10"/>
          </p:nvPr>
        </p:nvSpPr>
        <p:spPr>
          <a:xfrm>
            <a:off x="120650" y="4737100"/>
            <a:ext cx="347663" cy="130175"/>
          </a:xfrm>
        </p:spPr>
        <p:txBody>
          <a:bodyPr/>
          <a:lstStyle/>
          <a:p>
            <a:pPr marL="0" indent="0" eaLnBrk="1" fontAlgn="auto" hangingPunct="1">
              <a:lnSpc>
                <a:spcPts val="1000"/>
              </a:lnSpc>
              <a:spcBef>
                <a:spcPts val="0"/>
              </a:spcBef>
              <a:spcAft>
                <a:spcPts val="0"/>
              </a:spcAft>
              <a:buFontTx/>
              <a:buNone/>
              <a:defRPr/>
            </a:pPr>
            <a:r>
              <a:rPr lang="de-DE" sz="900" b="1" spc="95">
                <a:solidFill>
                  <a:srgbClr val="000000"/>
                </a:solidFill>
                <a:latin typeface="Arial" panose="02020603050405020304" pitchFamily="2"/>
              </a:rPr>
              <a:t>SEP </a:t>
            </a:r>
          </a:p>
        </p:txBody>
      </p:sp>
      <p:sp>
        <p:nvSpPr>
          <p:cNvPr id="17" name="Textplatzhalter 16"/>
          <p:cNvSpPr>
            <a:spLocks noGrp="1"/>
          </p:cNvSpPr>
          <p:nvPr>
            <p:ph type="body" idx="10"/>
          </p:nvPr>
        </p:nvSpPr>
        <p:spPr>
          <a:xfrm>
            <a:off x="5613400" y="4705350"/>
            <a:ext cx="355600" cy="131763"/>
          </a:xfrm>
        </p:spPr>
        <p:txBody>
          <a:bodyPr/>
          <a:lstStyle/>
          <a:p>
            <a:pPr marL="0" indent="0" eaLnBrk="1" fontAlgn="auto" hangingPunct="1">
              <a:lnSpc>
                <a:spcPts val="1000"/>
              </a:lnSpc>
              <a:spcBef>
                <a:spcPts val="0"/>
              </a:spcBef>
              <a:spcAft>
                <a:spcPts val="0"/>
              </a:spcAft>
              <a:buFontTx/>
              <a:buNone/>
              <a:defRPr/>
            </a:pPr>
            <a:r>
              <a:rPr lang="de-DE" sz="900" b="1" spc="80">
                <a:solidFill>
                  <a:srgbClr val="000000"/>
                </a:solidFill>
                <a:latin typeface="Arial" panose="02020603050405020304" pitchFamily="2"/>
              </a:rPr>
              <a:t>DEC </a:t>
            </a:r>
          </a:p>
        </p:txBody>
      </p:sp>
      <p:sp>
        <p:nvSpPr>
          <p:cNvPr id="18" name="Textplatzhalter 17"/>
          <p:cNvSpPr>
            <a:spLocks noGrp="1"/>
          </p:cNvSpPr>
          <p:nvPr>
            <p:ph type="body" idx="10"/>
          </p:nvPr>
        </p:nvSpPr>
        <p:spPr>
          <a:xfrm>
            <a:off x="1939925" y="4770438"/>
            <a:ext cx="357188" cy="131762"/>
          </a:xfrm>
        </p:spPr>
        <p:txBody>
          <a:bodyPr/>
          <a:lstStyle/>
          <a:p>
            <a:pPr marL="0" indent="0" eaLnBrk="1" fontAlgn="auto" hangingPunct="1">
              <a:lnSpc>
                <a:spcPts val="1000"/>
              </a:lnSpc>
              <a:spcBef>
                <a:spcPts val="0"/>
              </a:spcBef>
              <a:spcAft>
                <a:spcPts val="0"/>
              </a:spcAft>
              <a:buFontTx/>
              <a:buNone/>
              <a:defRPr/>
            </a:pPr>
            <a:r>
              <a:rPr lang="de-DE" sz="900" b="1" spc="80">
                <a:solidFill>
                  <a:srgbClr val="000000"/>
                </a:solidFill>
                <a:latin typeface="Arial" panose="02020603050405020304" pitchFamily="2"/>
              </a:rPr>
              <a:t>DEC </a:t>
            </a:r>
          </a:p>
        </p:txBody>
      </p:sp>
      <p:sp>
        <p:nvSpPr>
          <p:cNvPr id="19" name="Textplatzhalter 18"/>
          <p:cNvSpPr>
            <a:spLocks noGrp="1"/>
          </p:cNvSpPr>
          <p:nvPr>
            <p:ph type="body" idx="10"/>
          </p:nvPr>
        </p:nvSpPr>
        <p:spPr>
          <a:xfrm>
            <a:off x="104775" y="4873625"/>
            <a:ext cx="377825" cy="131763"/>
          </a:xfrm>
        </p:spPr>
        <p:txBody>
          <a:bodyPr/>
          <a:lstStyle/>
          <a:p>
            <a:pPr marL="0" indent="0" eaLnBrk="1" fontAlgn="auto" hangingPunct="1">
              <a:lnSpc>
                <a:spcPts val="1000"/>
              </a:lnSpc>
              <a:spcBef>
                <a:spcPts val="0"/>
              </a:spcBef>
              <a:spcAft>
                <a:spcPts val="0"/>
              </a:spcAft>
              <a:buFontTx/>
              <a:buNone/>
              <a:defRPr/>
            </a:pPr>
            <a:r>
              <a:rPr lang="de-DE" sz="900" b="1" spc="85">
                <a:solidFill>
                  <a:srgbClr val="000000"/>
                </a:solidFill>
                <a:latin typeface="Arial" panose="02020603050405020304" pitchFamily="2"/>
              </a:rPr>
              <a:t>2018 </a:t>
            </a:r>
          </a:p>
        </p:txBody>
      </p:sp>
      <p:sp>
        <p:nvSpPr>
          <p:cNvPr id="20" name="Textplatzhalter 19"/>
          <p:cNvSpPr>
            <a:spLocks noGrp="1"/>
          </p:cNvSpPr>
          <p:nvPr>
            <p:ph type="body" idx="10"/>
          </p:nvPr>
        </p:nvSpPr>
        <p:spPr>
          <a:xfrm>
            <a:off x="7951788" y="4705350"/>
            <a:ext cx="771525" cy="269875"/>
          </a:xfrm>
        </p:spPr>
        <p:txBody>
          <a:bodyPr/>
          <a:lstStyle/>
          <a:p>
            <a:pPr marL="0" indent="0" algn="r" eaLnBrk="1" fontAlgn="auto" hangingPunct="1">
              <a:lnSpc>
                <a:spcPts val="1000"/>
              </a:lnSpc>
              <a:spcBef>
                <a:spcPts val="0"/>
              </a:spcBef>
              <a:spcAft>
                <a:spcPts val="0"/>
              </a:spcAft>
              <a:buFontTx/>
              <a:buNone/>
              <a:defRPr/>
            </a:pPr>
            <a:r>
              <a:rPr lang="de-DE" sz="900" b="1" spc="-20">
                <a:solidFill>
                  <a:srgbClr val="000000"/>
                </a:solidFill>
                <a:latin typeface="Arial" panose="02020603050405020304" pitchFamily="2"/>
              </a:rPr>
              <a:t>JAN </a:t>
            </a:r>
          </a:p>
          <a:p>
            <a:pPr marL="0" indent="0" eaLnBrk="1" fontAlgn="auto" hangingPunct="1">
              <a:lnSpc>
                <a:spcPts val="1000"/>
              </a:lnSpc>
              <a:spcBef>
                <a:spcPts val="55"/>
              </a:spcBef>
              <a:spcAft>
                <a:spcPts val="0"/>
              </a:spcAft>
              <a:buFontTx/>
              <a:buNone/>
              <a:tabLst>
                <a:tab pos="777240" algn="r"/>
              </a:tabLst>
              <a:defRPr/>
            </a:pPr>
            <a:r>
              <a:rPr lang="de-DE" sz="900" b="1">
                <a:solidFill>
                  <a:srgbClr val="000000"/>
                </a:solidFill>
                <a:latin typeface="Arial" panose="02020603050405020304" pitchFamily="2"/>
              </a:rPr>
              <a:t>2020 2021 </a:t>
            </a:r>
          </a:p>
        </p:txBody>
      </p:sp>
      <p:sp>
        <p:nvSpPr>
          <p:cNvPr id="8212" name="Textplatzhalter 20"/>
          <p:cNvSpPr>
            <a:spLocks noGrp="1"/>
          </p:cNvSpPr>
          <p:nvPr>
            <p:ph type="body" idx="10"/>
          </p:nvPr>
        </p:nvSpPr>
        <p:spPr bwMode="auto">
          <a:xfrm>
            <a:off x="5662613" y="4843463"/>
            <a:ext cx="781050" cy="82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numCol="1" anchorCtr="0" compatLnSpc="1">
            <a:prstTxWarp prst="textNoShape">
              <a:avLst/>
            </a:prstTxWarp>
          </a:bodyPr>
          <a:lstStyle/>
          <a:p>
            <a:pPr marL="3657600" indent="0" eaLnBrk="1" hangingPunct="1">
              <a:lnSpc>
                <a:spcPts val="800"/>
              </a:lnSpc>
              <a:spcBef>
                <a:spcPct val="0"/>
              </a:spcBef>
              <a:buFontTx/>
              <a:buNone/>
              <a:tabLst>
                <a:tab pos="762000" algn="r"/>
              </a:tabLst>
            </a:pPr>
            <a:r>
              <a:rPr lang="de-DE" altLang="de-DE" sz="900" b="1">
                <a:solidFill>
                  <a:srgbClr val="000000"/>
                </a:solidFill>
              </a:rPr>
              <a:t>2019 2020 </a:t>
            </a:r>
          </a:p>
        </p:txBody>
      </p:sp>
      <p:sp>
        <p:nvSpPr>
          <p:cNvPr id="8213" name="Textplatzhalter 21"/>
          <p:cNvSpPr>
            <a:spLocks noGrp="1"/>
          </p:cNvSpPr>
          <p:nvPr>
            <p:ph type="body" idx="10"/>
          </p:nvPr>
        </p:nvSpPr>
        <p:spPr bwMode="auto">
          <a:xfrm>
            <a:off x="1990725" y="4926013"/>
            <a:ext cx="4452938" cy="1095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0" numCol="1" anchorCtr="0" compatLnSpc="1">
            <a:prstTxWarp prst="textNoShape">
              <a:avLst/>
            </a:prstTxWarp>
          </a:bodyPr>
          <a:lstStyle/>
          <a:p>
            <a:pPr marL="0" indent="0" eaLnBrk="1" hangingPunct="1">
              <a:lnSpc>
                <a:spcPts val="700"/>
              </a:lnSpc>
              <a:spcBef>
                <a:spcPct val="0"/>
              </a:spcBef>
              <a:buFontTx/>
              <a:buNone/>
              <a:tabLst>
                <a:tab pos="501650" algn="l"/>
              </a:tabLst>
            </a:pPr>
            <a:r>
              <a:rPr lang="de-DE" altLang="de-DE" sz="900" b="1">
                <a:solidFill>
                  <a:srgbClr val="000000"/>
                </a:solidFill>
              </a:rPr>
              <a:t>2018 2019 </a:t>
            </a:r>
          </a:p>
        </p:txBody>
      </p:sp>
      <p:sp>
        <p:nvSpPr>
          <p:cNvPr id="23" name="Textplatzhalter 22"/>
          <p:cNvSpPr>
            <a:spLocks noGrp="1"/>
          </p:cNvSpPr>
          <p:nvPr>
            <p:ph type="body" idx="10"/>
          </p:nvPr>
        </p:nvSpPr>
        <p:spPr>
          <a:xfrm>
            <a:off x="2633663" y="5035550"/>
            <a:ext cx="2493962" cy="222250"/>
          </a:xfrm>
        </p:spPr>
        <p:txBody>
          <a:bodyPr tIns="0"/>
          <a:lstStyle/>
          <a:p>
            <a:pPr marL="0" indent="0" eaLnBrk="1" fontAlgn="auto" hangingPunct="1">
              <a:lnSpc>
                <a:spcPts val="1700"/>
              </a:lnSpc>
              <a:spcBef>
                <a:spcPts val="0"/>
              </a:spcBef>
              <a:spcAft>
                <a:spcPts val="0"/>
              </a:spcAft>
              <a:buFontTx/>
              <a:buNone/>
              <a:defRPr/>
            </a:pPr>
            <a:r>
              <a:rPr lang="de-DE" sz="1750" b="1" spc="-20">
                <a:solidFill>
                  <a:srgbClr val="3D6ED2"/>
                </a:solidFill>
                <a:latin typeface="Arial" panose="02020603050405020304" pitchFamily="2"/>
              </a:rPr>
              <a:t>P</a:t>
            </a:r>
            <a:r>
              <a:rPr lang="de-DE" sz="1400" b="1" spc="-20">
                <a:solidFill>
                  <a:srgbClr val="3D6ED2"/>
                </a:solidFill>
                <a:latin typeface="Arial" panose="02020603050405020304" pitchFamily="2"/>
              </a:rPr>
              <a:t>ERIODIC CONSULTATIONS </a:t>
            </a:r>
          </a:p>
        </p:txBody>
      </p:sp>
      <p:sp>
        <p:nvSpPr>
          <p:cNvPr id="24" name="Textplatzhalter 23"/>
          <p:cNvSpPr>
            <a:spLocks noGrp="1"/>
          </p:cNvSpPr>
          <p:nvPr>
            <p:ph type="body" idx="10"/>
          </p:nvPr>
        </p:nvSpPr>
        <p:spPr>
          <a:xfrm>
            <a:off x="103188" y="5424488"/>
            <a:ext cx="1712912" cy="547687"/>
          </a:xfrm>
        </p:spPr>
        <p:txBody>
          <a:bodyPr tIns="0"/>
          <a:lstStyle/>
          <a:p>
            <a:pPr marL="0" indent="0" eaLnBrk="1" fontAlgn="auto" hangingPunct="1">
              <a:lnSpc>
                <a:spcPts val="1400"/>
              </a:lnSpc>
              <a:spcBef>
                <a:spcPts val="0"/>
              </a:spcBef>
              <a:spcAft>
                <a:spcPts val="0"/>
              </a:spcAft>
              <a:buFontTx/>
              <a:buNone/>
              <a:defRPr/>
            </a:pPr>
            <a:r>
              <a:rPr lang="de-DE" sz="1200" b="1" spc="-30">
                <a:solidFill>
                  <a:srgbClr val="000000"/>
                </a:solidFill>
                <a:latin typeface="Arial" panose="02020603050405020304" pitchFamily="2"/>
              </a:rPr>
              <a:t>Launch of analyses and </a:t>
            </a:r>
          </a:p>
          <a:p>
            <a:pPr marL="594360" indent="0" eaLnBrk="1" fontAlgn="auto" hangingPunct="1">
              <a:lnSpc>
                <a:spcPts val="1400"/>
              </a:lnSpc>
              <a:spcBef>
                <a:spcPts val="0"/>
              </a:spcBef>
              <a:spcAft>
                <a:spcPts val="0"/>
              </a:spcAft>
              <a:buFontTx/>
              <a:buNone/>
              <a:defRPr/>
            </a:pPr>
            <a:r>
              <a:rPr lang="de-DE" sz="1200" b="1" spc="-10">
                <a:solidFill>
                  <a:srgbClr val="000000"/>
                </a:solidFill>
                <a:latin typeface="Arial" panose="02020603050405020304" pitchFamily="2"/>
              </a:rPr>
              <a:t>studies </a:t>
            </a:r>
          </a:p>
          <a:p>
            <a:pPr marL="0" indent="0" algn="ctr" eaLnBrk="1" fontAlgn="auto" hangingPunct="1">
              <a:lnSpc>
                <a:spcPts val="1400"/>
              </a:lnSpc>
              <a:spcBef>
                <a:spcPts val="0"/>
              </a:spcBef>
              <a:spcAft>
                <a:spcPts val="0"/>
              </a:spcAft>
              <a:buFontTx/>
              <a:buNone/>
              <a:defRPr/>
            </a:pPr>
            <a:r>
              <a:rPr lang="de-DE" sz="1200" b="1">
                <a:solidFill>
                  <a:srgbClr val="000000"/>
                </a:solidFill>
                <a:latin typeface="Arial" panose="02020603050405020304" pitchFamily="2"/>
              </a:rPr>
              <a:t>(e.g.: grant levels) </a:t>
            </a:r>
          </a:p>
        </p:txBody>
      </p:sp>
      <p:sp>
        <p:nvSpPr>
          <p:cNvPr id="25" name="Textplatzhalter 24"/>
          <p:cNvSpPr>
            <a:spLocks noGrp="1"/>
          </p:cNvSpPr>
          <p:nvPr>
            <p:ph type="body" idx="10"/>
          </p:nvPr>
        </p:nvSpPr>
        <p:spPr>
          <a:xfrm>
            <a:off x="5973763" y="5500688"/>
            <a:ext cx="2424112" cy="365125"/>
          </a:xfrm>
        </p:spPr>
        <p:txBody>
          <a:bodyPr tIns="0"/>
          <a:lstStyle/>
          <a:p>
            <a:pPr marL="0" indent="0" eaLnBrk="1" fontAlgn="auto" hangingPunct="1">
              <a:lnSpc>
                <a:spcPts val="1400"/>
              </a:lnSpc>
              <a:spcBef>
                <a:spcPts val="0"/>
              </a:spcBef>
              <a:spcAft>
                <a:spcPts val="0"/>
              </a:spcAft>
              <a:buFontTx/>
              <a:buNone/>
              <a:defRPr/>
            </a:pPr>
            <a:r>
              <a:rPr lang="de-DE" sz="1200" b="1" spc="-10">
                <a:solidFill>
                  <a:srgbClr val="000000"/>
                </a:solidFill>
                <a:latin typeface="Arial" panose="02020603050405020304" pitchFamily="2"/>
              </a:rPr>
              <a:t>Programme Guide Documents for National Agencies </a:t>
            </a:r>
          </a:p>
        </p:txBody>
      </p:sp>
      <p:sp>
        <p:nvSpPr>
          <p:cNvPr id="26" name="Textplatzhalter 25"/>
          <p:cNvSpPr>
            <a:spLocks noGrp="1"/>
          </p:cNvSpPr>
          <p:nvPr>
            <p:ph type="body" idx="10"/>
          </p:nvPr>
        </p:nvSpPr>
        <p:spPr>
          <a:xfrm>
            <a:off x="3340100" y="5419725"/>
            <a:ext cx="2206625" cy="549275"/>
          </a:xfrm>
        </p:spPr>
        <p:txBody>
          <a:bodyPr tIns="0"/>
          <a:lstStyle/>
          <a:p>
            <a:pPr marL="0" indent="0" algn="ctr" eaLnBrk="1" fontAlgn="auto" hangingPunct="1">
              <a:lnSpc>
                <a:spcPts val="1400"/>
              </a:lnSpc>
              <a:spcBef>
                <a:spcPts val="0"/>
              </a:spcBef>
              <a:spcAft>
                <a:spcPts val="0"/>
              </a:spcAft>
              <a:buFontTx/>
              <a:buNone/>
              <a:defRPr/>
            </a:pPr>
            <a:r>
              <a:rPr lang="de-DE" sz="1200" b="1" spc="-5">
                <a:solidFill>
                  <a:srgbClr val="000000"/>
                </a:solidFill>
                <a:latin typeface="Arial" panose="02020603050405020304" pitchFamily="2"/>
              </a:rPr>
              <a:t>General description of actions </a:t>
            </a:r>
            <a:r>
              <a:rPr sz="1800">
                <a:solidFill>
                  <a:sysClr val="windowText" lastClr="000000"/>
                </a:solidFill>
              </a:rPr>
              <a:t/>
            </a:r>
            <a:br>
              <a:rPr sz="1800">
                <a:solidFill>
                  <a:sysClr val="windowText" lastClr="000000"/>
                </a:solidFill>
              </a:rPr>
            </a:br>
            <a:r>
              <a:rPr lang="de-DE" sz="1200" b="1" spc="-5">
                <a:solidFill>
                  <a:srgbClr val="000000"/>
                </a:solidFill>
                <a:latin typeface="Arial" panose="02020603050405020304" pitchFamily="2"/>
              </a:rPr>
              <a:t>Main rules (incl. funding rules) </a:t>
            </a:r>
            <a:r>
              <a:rPr sz="1800">
                <a:solidFill>
                  <a:sysClr val="windowText" lastClr="000000"/>
                </a:solidFill>
              </a:rPr>
              <a:t/>
            </a:r>
            <a:br>
              <a:rPr sz="1800">
                <a:solidFill>
                  <a:sysClr val="windowText" lastClr="000000"/>
                </a:solidFill>
              </a:rPr>
            </a:br>
            <a:r>
              <a:rPr lang="de-DE" sz="1200" b="1" spc="-5">
                <a:solidFill>
                  <a:srgbClr val="000000"/>
                </a:solidFill>
                <a:latin typeface="Arial" panose="02020603050405020304" pitchFamily="2"/>
              </a:rPr>
              <a:t>Main IT Requirements </a:t>
            </a:r>
          </a:p>
        </p:txBody>
      </p:sp>
    </p:spTree>
    <p:extLst>
      <p:ext uri="{BB962C8B-B14F-4D97-AF65-F5344CB8AC3E}">
        <p14:creationId xmlns:p14="http://schemas.microsoft.com/office/powerpoint/2010/main" val="294376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ctrTitle"/>
          </p:nvPr>
        </p:nvSpPr>
        <p:spPr bwMode="auto">
          <a:xfrm>
            <a:off x="179388" y="1301750"/>
            <a:ext cx="8964612"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2800" dirty="0" smtClean="0">
                <a:ea typeface="ＭＳ Ｐゴシック" pitchFamily="34" charset="-128"/>
              </a:rPr>
              <a:t>Erasmus+ JUGEND IN AKTION ab 2021</a:t>
            </a:r>
            <a:endParaRPr lang="de-DE" altLang="de-DE" sz="2800" dirty="0" smtClean="0">
              <a:solidFill>
                <a:srgbClr val="FF0000"/>
              </a:solidFill>
              <a:ea typeface="ＭＳ Ｐゴシック" pitchFamily="34" charset="-128"/>
            </a:endParaRPr>
          </a:p>
        </p:txBody>
      </p:sp>
      <p:sp>
        <p:nvSpPr>
          <p:cNvPr id="45059" name="Textplatzhalter 2"/>
          <p:cNvSpPr>
            <a:spLocks noGrp="1"/>
          </p:cNvSpPr>
          <p:nvPr>
            <p:ph type="body" sz="quarter" idx="10"/>
          </p:nvPr>
        </p:nvSpPr>
        <p:spPr bwMode="auto">
          <a:xfrm>
            <a:off x="179388" y="2133600"/>
            <a:ext cx="8640762" cy="79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r>
              <a:rPr lang="de-DE" altLang="de-DE" sz="2000" i="1" dirty="0" smtClean="0">
                <a:ea typeface="ＭＳ Ｐゴシック" pitchFamily="34" charset="-128"/>
              </a:rPr>
              <a:t>Youth </a:t>
            </a:r>
            <a:r>
              <a:rPr lang="de-DE" altLang="de-DE" sz="2000" i="1" dirty="0" err="1" smtClean="0">
                <a:ea typeface="ＭＳ Ｐゴシック" pitchFamily="34" charset="-128"/>
              </a:rPr>
              <a:t>Participation</a:t>
            </a:r>
            <a:r>
              <a:rPr lang="de-DE" altLang="de-DE" sz="2000" i="1" dirty="0" smtClean="0">
                <a:ea typeface="ＭＳ Ｐゴシック" pitchFamily="34" charset="-128"/>
              </a:rPr>
              <a:t> </a:t>
            </a:r>
            <a:r>
              <a:rPr lang="de-DE" altLang="de-DE" sz="2000" i="1" dirty="0" err="1" smtClean="0">
                <a:ea typeface="ＭＳ Ｐゴシック" pitchFamily="34" charset="-128"/>
              </a:rPr>
              <a:t>Activities</a:t>
            </a:r>
            <a:r>
              <a:rPr lang="de-DE" altLang="de-DE" sz="2000" i="1" dirty="0" smtClean="0">
                <a:ea typeface="ＭＳ Ｐゴシック" pitchFamily="34" charset="-128"/>
              </a:rPr>
              <a:t> - Jugendbeteiligungsprojekte </a:t>
            </a:r>
          </a:p>
          <a:p>
            <a:pPr marL="0" indent="0"/>
            <a:endParaRPr lang="de-DE" altLang="de-DE" sz="2000" i="1" dirty="0">
              <a:ea typeface="ＭＳ Ｐゴシック" pitchFamily="34" charset="-128"/>
            </a:endParaRPr>
          </a:p>
        </p:txBody>
      </p:sp>
      <p:sp>
        <p:nvSpPr>
          <p:cNvPr id="5124" name="Inhaltsplatzhalter 3"/>
          <p:cNvSpPr>
            <a:spLocks noGrp="1"/>
          </p:cNvSpPr>
          <p:nvPr>
            <p:ph sz="quarter" idx="11"/>
          </p:nvPr>
        </p:nvSpPr>
        <p:spPr bwMode="auto">
          <a:xfrm>
            <a:off x="179388" y="2708920"/>
            <a:ext cx="8640762" cy="34563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anchorCtr="0" compatLnSpc="1">
            <a:prstTxWarp prst="textNoShape">
              <a:avLst/>
            </a:prstTxWarp>
          </a:bodyPr>
          <a:lstStyle/>
          <a:p>
            <a:pPr>
              <a:defRPr/>
            </a:pPr>
            <a:r>
              <a:rPr lang="de-DE" altLang="de-DE" b="1" dirty="0" smtClean="0"/>
              <a:t>Neues Format </a:t>
            </a:r>
            <a:r>
              <a:rPr lang="de-DE" altLang="de-DE" dirty="0" smtClean="0"/>
              <a:t>in Leitaktion 1 als eine der Hauptsäulen im Programm ab 2021</a:t>
            </a:r>
          </a:p>
          <a:p>
            <a:pPr>
              <a:defRPr/>
            </a:pPr>
            <a:endParaRPr lang="de-DE" altLang="de-DE" dirty="0"/>
          </a:p>
          <a:p>
            <a:pPr>
              <a:defRPr/>
            </a:pPr>
            <a:r>
              <a:rPr lang="de-DE" altLang="de-DE" b="1" dirty="0" smtClean="0"/>
              <a:t>Noch nicht ausgestaltet: </a:t>
            </a:r>
            <a:br>
              <a:rPr lang="de-DE" altLang="de-DE" b="1" dirty="0" smtClean="0"/>
            </a:br>
            <a:r>
              <a:rPr lang="de-DE" altLang="de-DE" dirty="0" smtClean="0"/>
              <a:t>förderfähige Aktivitäten, konkrete Förderformate sowie die Ausstattung mit Mittel sind offen</a:t>
            </a:r>
            <a:br>
              <a:rPr lang="de-DE" altLang="de-DE" dirty="0" smtClean="0"/>
            </a:br>
            <a:r>
              <a:rPr lang="de-DE" altLang="de-DE" dirty="0" smtClean="0"/>
              <a:t>Verortung EU-Jugenddialog ist offen</a:t>
            </a:r>
          </a:p>
          <a:p>
            <a:pPr>
              <a:defRPr/>
            </a:pPr>
            <a:endParaRPr lang="de-DE" altLang="de-DE" dirty="0"/>
          </a:p>
          <a:p>
            <a:pPr>
              <a:defRPr/>
            </a:pPr>
            <a:r>
              <a:rPr lang="de-DE" altLang="de-DE" b="1" dirty="0" smtClean="0"/>
              <a:t>Zielgruppen:</a:t>
            </a:r>
            <a:r>
              <a:rPr lang="de-DE" altLang="de-DE" dirty="0" smtClean="0"/>
              <a:t/>
            </a:r>
            <a:br>
              <a:rPr lang="de-DE" altLang="de-DE" dirty="0" smtClean="0"/>
            </a:br>
            <a:r>
              <a:rPr lang="de-DE" altLang="de-DE" dirty="0" smtClean="0"/>
              <a:t>direkt: informelle Gruppen junger Menschen und Jugendorganisationen, die jungen Menschen vertreten</a:t>
            </a:r>
            <a:br>
              <a:rPr lang="de-DE" altLang="de-DE" dirty="0" smtClean="0"/>
            </a:br>
            <a:r>
              <a:rPr lang="de-DE" altLang="de-DE" dirty="0" smtClean="0"/>
              <a:t>indirekt: Entscheidungsträger, Verantwortliche für Jugendpolitik</a:t>
            </a:r>
          </a:p>
          <a:p>
            <a:pPr marL="0" indent="0">
              <a:buNone/>
              <a:defRPr/>
            </a:pPr>
            <a:endParaRPr lang="de-DE" altLang="de-DE" dirty="0"/>
          </a:p>
          <a:p>
            <a:pPr>
              <a:defRPr/>
            </a:pPr>
            <a:endParaRPr lang="de-DE" altLang="de-DE" dirty="0" smtClean="0"/>
          </a:p>
          <a:p>
            <a:pPr>
              <a:defRPr/>
            </a:pPr>
            <a:endParaRPr lang="de-DE" altLang="de-DE" dirty="0" smtClean="0"/>
          </a:p>
          <a:p>
            <a:pPr>
              <a:defRPr/>
            </a:pPr>
            <a:endParaRPr lang="de-DE" altLang="de-DE" dirty="0" smtClean="0"/>
          </a:p>
          <a:p>
            <a:pPr>
              <a:defRPr/>
            </a:pPr>
            <a:endParaRPr lang="de-DE" altLang="de-DE" dirty="0" smtClean="0"/>
          </a:p>
          <a:p>
            <a:pPr marL="0" indent="0">
              <a:buFont typeface="Lucida Grande"/>
              <a:buNone/>
              <a:defRPr/>
            </a:pPr>
            <a:endParaRPr lang="de-DE" altLang="de-DE" dirty="0" smtClean="0"/>
          </a:p>
        </p:txBody>
      </p:sp>
      <p:sp>
        <p:nvSpPr>
          <p:cNvPr id="2" name="Rechteck 1"/>
          <p:cNvSpPr/>
          <p:nvPr/>
        </p:nvSpPr>
        <p:spPr>
          <a:xfrm>
            <a:off x="107950" y="188913"/>
            <a:ext cx="2879725" cy="863600"/>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e-DE">
              <a:solidFill>
                <a:prstClr val="white"/>
              </a:solidFill>
            </a:endParaRPr>
          </a:p>
        </p:txBody>
      </p:sp>
      <p:pic>
        <p:nvPicPr>
          <p:cNvPr id="6" name="Grafik 5"/>
          <p:cNvPicPr/>
          <p:nvPr/>
        </p:nvPicPr>
        <p:blipFill>
          <a:blip r:embed="rId3" cstate="print">
            <a:extLst>
              <a:ext uri="{28A0092B-C50C-407E-A947-70E740481C1C}">
                <a14:useLocalDpi xmlns:a14="http://schemas.microsoft.com/office/drawing/2010/main" val="0"/>
              </a:ext>
            </a:extLst>
          </a:blip>
          <a:stretch>
            <a:fillRect/>
          </a:stretch>
        </p:blipFill>
        <p:spPr>
          <a:xfrm>
            <a:off x="361167" y="185738"/>
            <a:ext cx="866775" cy="866775"/>
          </a:xfrm>
          <a:prstGeom prst="rect">
            <a:avLst/>
          </a:prstGeom>
        </p:spPr>
      </p:pic>
    </p:spTree>
    <p:extLst>
      <p:ext uri="{BB962C8B-B14F-4D97-AF65-F5344CB8AC3E}">
        <p14:creationId xmlns:p14="http://schemas.microsoft.com/office/powerpoint/2010/main" val="3316195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ctrTitle"/>
          </p:nvPr>
        </p:nvSpPr>
        <p:spPr bwMode="auto">
          <a:xfrm>
            <a:off x="179388" y="1301750"/>
            <a:ext cx="8964612"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de-DE" altLang="de-DE" sz="2800" dirty="0">
                <a:ea typeface="ＭＳ Ｐゴシック" pitchFamily="34" charset="-128"/>
              </a:rPr>
              <a:t>Youth </a:t>
            </a:r>
            <a:r>
              <a:rPr lang="de-DE" altLang="de-DE" sz="2800" dirty="0" err="1">
                <a:ea typeface="ＭＳ Ｐゴシック" pitchFamily="34" charset="-128"/>
              </a:rPr>
              <a:t>Participation</a:t>
            </a:r>
            <a:r>
              <a:rPr lang="de-DE" altLang="de-DE" sz="2800" dirty="0">
                <a:ea typeface="ＭＳ Ｐゴシック" pitchFamily="34" charset="-128"/>
              </a:rPr>
              <a:t> </a:t>
            </a:r>
            <a:r>
              <a:rPr lang="de-DE" altLang="de-DE" sz="2800" dirty="0" err="1">
                <a:ea typeface="ＭＳ Ｐゴシック" pitchFamily="34" charset="-128"/>
              </a:rPr>
              <a:t>Activities</a:t>
            </a:r>
            <a:r>
              <a:rPr lang="de-DE" altLang="de-DE" sz="2800" dirty="0">
                <a:ea typeface="ＭＳ Ｐゴシック" pitchFamily="34" charset="-128"/>
              </a:rPr>
              <a:t> - Jugendbeteiligungsprojekte </a:t>
            </a:r>
          </a:p>
        </p:txBody>
      </p:sp>
      <p:sp>
        <p:nvSpPr>
          <p:cNvPr id="45059" name="Textplatzhalter 2"/>
          <p:cNvSpPr>
            <a:spLocks noGrp="1"/>
          </p:cNvSpPr>
          <p:nvPr>
            <p:ph type="body" sz="quarter" idx="10"/>
          </p:nvPr>
        </p:nvSpPr>
        <p:spPr bwMode="auto">
          <a:xfrm>
            <a:off x="179388" y="2133600"/>
            <a:ext cx="8640762" cy="79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endParaRPr lang="de-DE" altLang="de-DE" sz="2000" i="1" dirty="0">
              <a:ea typeface="ＭＳ Ｐゴシック" pitchFamily="34" charset="-128"/>
            </a:endParaRPr>
          </a:p>
        </p:txBody>
      </p:sp>
      <p:sp>
        <p:nvSpPr>
          <p:cNvPr id="5124" name="Inhaltsplatzhalter 3"/>
          <p:cNvSpPr>
            <a:spLocks noGrp="1"/>
          </p:cNvSpPr>
          <p:nvPr>
            <p:ph sz="quarter" idx="11"/>
          </p:nvPr>
        </p:nvSpPr>
        <p:spPr bwMode="auto">
          <a:xfrm>
            <a:off x="179388" y="2348880"/>
            <a:ext cx="8640762" cy="38164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anchorCtr="0" compatLnSpc="1">
            <a:prstTxWarp prst="textNoShape">
              <a:avLst/>
            </a:prstTxWarp>
          </a:bodyPr>
          <a:lstStyle/>
          <a:p>
            <a:pPr marL="0" indent="0">
              <a:buNone/>
              <a:defRPr/>
            </a:pPr>
            <a:r>
              <a:rPr lang="de-DE" altLang="de-DE" b="1" dirty="0" smtClean="0"/>
              <a:t>Mögliches Hauptziel:</a:t>
            </a:r>
          </a:p>
          <a:p>
            <a:pPr>
              <a:defRPr/>
            </a:pPr>
            <a:r>
              <a:rPr lang="en-US" dirty="0"/>
              <a:t>active participation of young people by providing </a:t>
            </a:r>
            <a:r>
              <a:rPr lang="en-US" dirty="0" smtClean="0"/>
              <a:t> opportunities </a:t>
            </a:r>
            <a:r>
              <a:rPr lang="en-US" dirty="0"/>
              <a:t>to address topics of their interest, to engage and learn to take an active role in civic </a:t>
            </a:r>
            <a:r>
              <a:rPr lang="en-US" dirty="0" smtClean="0"/>
              <a:t>society</a:t>
            </a:r>
            <a:endParaRPr lang="de-DE" dirty="0"/>
          </a:p>
          <a:p>
            <a:pPr marL="0" indent="0">
              <a:buNone/>
              <a:defRPr/>
            </a:pPr>
            <a:r>
              <a:rPr lang="de-DE" altLang="de-DE" b="1" dirty="0" smtClean="0"/>
              <a:t>Auswahl möglicher Einzelziele:</a:t>
            </a:r>
          </a:p>
          <a:p>
            <a:pPr lvl="0"/>
            <a:r>
              <a:rPr lang="en-GB" dirty="0"/>
              <a:t>empower young people to raise awareness on youth topics and European values, common concerns and challenges for democracy and fundamental rights, and enable them to take an active role in building a better community and Europe;</a:t>
            </a:r>
            <a:endParaRPr lang="de-DE" dirty="0"/>
          </a:p>
          <a:p>
            <a:pPr lvl="0"/>
            <a:r>
              <a:rPr lang="en-GB" dirty="0"/>
              <a:t>encourage engagement, understanding of inclusive participation and active citizenship;</a:t>
            </a:r>
            <a:endParaRPr lang="de-DE" dirty="0"/>
          </a:p>
          <a:p>
            <a:pPr>
              <a:defRPr/>
            </a:pPr>
            <a:endParaRPr lang="de-DE" altLang="de-DE" b="1" dirty="0" smtClean="0"/>
          </a:p>
          <a:p>
            <a:pPr>
              <a:defRPr/>
            </a:pPr>
            <a:endParaRPr lang="de-DE" altLang="de-DE" b="1" dirty="0" smtClean="0"/>
          </a:p>
          <a:p>
            <a:pPr>
              <a:defRPr/>
            </a:pPr>
            <a:endParaRPr lang="de-DE" altLang="de-DE" b="1" dirty="0"/>
          </a:p>
          <a:p>
            <a:pPr>
              <a:defRPr/>
            </a:pPr>
            <a:endParaRPr lang="de-DE" altLang="de-DE" b="1" dirty="0" smtClean="0"/>
          </a:p>
          <a:p>
            <a:pPr>
              <a:defRPr/>
            </a:pPr>
            <a:endParaRPr lang="de-DE" altLang="de-DE" dirty="0" smtClean="0"/>
          </a:p>
          <a:p>
            <a:pPr marL="0" indent="0">
              <a:buNone/>
              <a:defRPr/>
            </a:pPr>
            <a:endParaRPr lang="de-DE" altLang="de-DE" dirty="0"/>
          </a:p>
          <a:p>
            <a:pPr>
              <a:defRPr/>
            </a:pPr>
            <a:endParaRPr lang="de-DE" altLang="de-DE" dirty="0" smtClean="0"/>
          </a:p>
          <a:p>
            <a:pPr>
              <a:defRPr/>
            </a:pPr>
            <a:endParaRPr lang="de-DE" altLang="de-DE" dirty="0" smtClean="0"/>
          </a:p>
          <a:p>
            <a:pPr>
              <a:defRPr/>
            </a:pPr>
            <a:endParaRPr lang="de-DE" altLang="de-DE" dirty="0" smtClean="0"/>
          </a:p>
          <a:p>
            <a:pPr>
              <a:defRPr/>
            </a:pPr>
            <a:endParaRPr lang="de-DE" altLang="de-DE" dirty="0" smtClean="0"/>
          </a:p>
          <a:p>
            <a:pPr marL="0" indent="0">
              <a:buFont typeface="Lucida Grande"/>
              <a:buNone/>
              <a:defRPr/>
            </a:pPr>
            <a:endParaRPr lang="de-DE" altLang="de-DE" dirty="0" smtClean="0"/>
          </a:p>
        </p:txBody>
      </p:sp>
      <p:sp>
        <p:nvSpPr>
          <p:cNvPr id="2" name="Rechteck 1"/>
          <p:cNvSpPr/>
          <p:nvPr/>
        </p:nvSpPr>
        <p:spPr>
          <a:xfrm>
            <a:off x="107950" y="188913"/>
            <a:ext cx="2879725" cy="863600"/>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e-DE">
              <a:solidFill>
                <a:prstClr val="white"/>
              </a:solidFill>
            </a:endParaRPr>
          </a:p>
        </p:txBody>
      </p:sp>
      <p:pic>
        <p:nvPicPr>
          <p:cNvPr id="6" name="Grafik 5"/>
          <p:cNvPicPr/>
          <p:nvPr/>
        </p:nvPicPr>
        <p:blipFill>
          <a:blip r:embed="rId3" cstate="print">
            <a:extLst>
              <a:ext uri="{28A0092B-C50C-407E-A947-70E740481C1C}">
                <a14:useLocalDpi xmlns:a14="http://schemas.microsoft.com/office/drawing/2010/main" val="0"/>
              </a:ext>
            </a:extLst>
          </a:blip>
          <a:stretch>
            <a:fillRect/>
          </a:stretch>
        </p:blipFill>
        <p:spPr>
          <a:xfrm>
            <a:off x="361167" y="185738"/>
            <a:ext cx="866775" cy="866775"/>
          </a:xfrm>
          <a:prstGeom prst="rect">
            <a:avLst/>
          </a:prstGeom>
        </p:spPr>
      </p:pic>
    </p:spTree>
    <p:extLst>
      <p:ext uri="{BB962C8B-B14F-4D97-AF65-F5344CB8AC3E}">
        <p14:creationId xmlns:p14="http://schemas.microsoft.com/office/powerpoint/2010/main" val="1431681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ctrTitle"/>
          </p:nvPr>
        </p:nvSpPr>
        <p:spPr bwMode="auto">
          <a:xfrm>
            <a:off x="179388" y="1301750"/>
            <a:ext cx="8964612"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de-DE" altLang="de-DE" sz="2800" dirty="0">
                <a:ea typeface="ＭＳ Ｐゴシック" pitchFamily="34" charset="-128"/>
              </a:rPr>
              <a:t>Youth </a:t>
            </a:r>
            <a:r>
              <a:rPr lang="de-DE" altLang="de-DE" sz="2800" dirty="0" err="1">
                <a:ea typeface="ＭＳ Ｐゴシック" pitchFamily="34" charset="-128"/>
              </a:rPr>
              <a:t>Participation</a:t>
            </a:r>
            <a:r>
              <a:rPr lang="de-DE" altLang="de-DE" sz="2800" dirty="0">
                <a:ea typeface="ＭＳ Ｐゴシック" pitchFamily="34" charset="-128"/>
              </a:rPr>
              <a:t> </a:t>
            </a:r>
            <a:r>
              <a:rPr lang="de-DE" altLang="de-DE" sz="2800" dirty="0" err="1">
                <a:ea typeface="ＭＳ Ｐゴシック" pitchFamily="34" charset="-128"/>
              </a:rPr>
              <a:t>Activities</a:t>
            </a:r>
            <a:r>
              <a:rPr lang="de-DE" altLang="de-DE" sz="2800" dirty="0">
                <a:ea typeface="ＭＳ Ｐゴシック" pitchFamily="34" charset="-128"/>
              </a:rPr>
              <a:t> - Jugendbeteiligungsprojekte </a:t>
            </a:r>
          </a:p>
        </p:txBody>
      </p:sp>
      <p:sp>
        <p:nvSpPr>
          <p:cNvPr id="45059" name="Textplatzhalter 2"/>
          <p:cNvSpPr>
            <a:spLocks noGrp="1"/>
          </p:cNvSpPr>
          <p:nvPr>
            <p:ph type="body" sz="quarter" idx="10"/>
          </p:nvPr>
        </p:nvSpPr>
        <p:spPr bwMode="auto">
          <a:xfrm>
            <a:off x="179388" y="2133601"/>
            <a:ext cx="8640762" cy="143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endParaRPr lang="de-DE" altLang="de-DE" sz="2000" i="1" dirty="0">
              <a:ea typeface="ＭＳ Ｐゴシック" pitchFamily="34" charset="-128"/>
            </a:endParaRPr>
          </a:p>
        </p:txBody>
      </p:sp>
      <p:sp>
        <p:nvSpPr>
          <p:cNvPr id="5124" name="Inhaltsplatzhalter 3"/>
          <p:cNvSpPr>
            <a:spLocks noGrp="1"/>
          </p:cNvSpPr>
          <p:nvPr>
            <p:ph sz="quarter" idx="11"/>
          </p:nvPr>
        </p:nvSpPr>
        <p:spPr bwMode="auto">
          <a:xfrm>
            <a:off x="179388" y="2348880"/>
            <a:ext cx="8640762" cy="38164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anchorCtr="0" compatLnSpc="1">
            <a:prstTxWarp prst="textNoShape">
              <a:avLst/>
            </a:prstTxWarp>
          </a:bodyPr>
          <a:lstStyle/>
          <a:p>
            <a:pPr marL="0" indent="0">
              <a:buNone/>
              <a:defRPr/>
            </a:pPr>
            <a:r>
              <a:rPr lang="de-DE" altLang="de-DE" b="1" dirty="0"/>
              <a:t>Auswahl möglicher Einzelziele:</a:t>
            </a:r>
          </a:p>
          <a:p>
            <a:pPr lvl="0"/>
            <a:r>
              <a:rPr lang="en-GB" dirty="0" smtClean="0"/>
              <a:t>support </a:t>
            </a:r>
            <a:r>
              <a:rPr lang="en-GB" dirty="0"/>
              <a:t>the identification and testing of new participation activities;</a:t>
            </a:r>
            <a:endParaRPr lang="de-DE" dirty="0"/>
          </a:p>
          <a:p>
            <a:pPr lvl="0"/>
            <a:r>
              <a:rPr lang="en-GB" dirty="0"/>
              <a:t>encourage the use of innovative formats and alternative support tools for participation;</a:t>
            </a:r>
            <a:endParaRPr lang="de-DE" dirty="0"/>
          </a:p>
          <a:p>
            <a:pPr lvl="0"/>
            <a:r>
              <a:rPr lang="en-GB" dirty="0"/>
              <a:t>support youth activism and enable young people to be igniters for change; </a:t>
            </a:r>
            <a:endParaRPr lang="de-DE" dirty="0"/>
          </a:p>
          <a:p>
            <a:pPr lvl="0"/>
            <a:r>
              <a:rPr lang="en-GB" dirty="0"/>
              <a:t>upscale local and national initiatives for an extended outreach;  </a:t>
            </a:r>
            <a:endParaRPr lang="de-DE" dirty="0"/>
          </a:p>
          <a:p>
            <a:pPr lvl="0"/>
            <a:r>
              <a:rPr lang="en-GB" dirty="0"/>
              <a:t>support young people in establishing contacts with decision makers and influence policies;</a:t>
            </a:r>
            <a:endParaRPr lang="de-DE" dirty="0"/>
          </a:p>
          <a:p>
            <a:pPr lvl="0"/>
            <a:r>
              <a:rPr lang="en-GB" dirty="0"/>
              <a:t>support young people in learning how to participate; </a:t>
            </a:r>
            <a:endParaRPr lang="de-DE" dirty="0"/>
          </a:p>
          <a:p>
            <a:pPr lvl="0"/>
            <a:r>
              <a:rPr lang="en-GB" dirty="0"/>
              <a:t>bring forward topics and methods of concern, for inspiration and discussions, to the Youth Dialogue.</a:t>
            </a:r>
            <a:endParaRPr lang="de-DE" dirty="0"/>
          </a:p>
          <a:p>
            <a:pPr>
              <a:defRPr/>
            </a:pPr>
            <a:endParaRPr lang="de-DE" altLang="de-DE" b="1" dirty="0" smtClean="0"/>
          </a:p>
          <a:p>
            <a:pPr>
              <a:defRPr/>
            </a:pPr>
            <a:endParaRPr lang="de-DE" altLang="de-DE" b="1" dirty="0"/>
          </a:p>
          <a:p>
            <a:pPr>
              <a:defRPr/>
            </a:pPr>
            <a:endParaRPr lang="de-DE" altLang="de-DE" b="1" dirty="0" smtClean="0"/>
          </a:p>
          <a:p>
            <a:pPr>
              <a:defRPr/>
            </a:pPr>
            <a:endParaRPr lang="de-DE" altLang="de-DE" dirty="0" smtClean="0"/>
          </a:p>
          <a:p>
            <a:pPr marL="0" indent="0">
              <a:buNone/>
              <a:defRPr/>
            </a:pPr>
            <a:endParaRPr lang="de-DE" altLang="de-DE" dirty="0"/>
          </a:p>
          <a:p>
            <a:pPr>
              <a:defRPr/>
            </a:pPr>
            <a:endParaRPr lang="de-DE" altLang="de-DE" dirty="0" smtClean="0"/>
          </a:p>
          <a:p>
            <a:pPr>
              <a:defRPr/>
            </a:pPr>
            <a:endParaRPr lang="de-DE" altLang="de-DE" dirty="0" smtClean="0"/>
          </a:p>
          <a:p>
            <a:pPr>
              <a:defRPr/>
            </a:pPr>
            <a:endParaRPr lang="de-DE" altLang="de-DE" dirty="0" smtClean="0"/>
          </a:p>
          <a:p>
            <a:pPr>
              <a:defRPr/>
            </a:pPr>
            <a:endParaRPr lang="de-DE" altLang="de-DE" dirty="0" smtClean="0"/>
          </a:p>
          <a:p>
            <a:pPr marL="0" indent="0">
              <a:buFont typeface="Lucida Grande"/>
              <a:buNone/>
              <a:defRPr/>
            </a:pPr>
            <a:endParaRPr lang="de-DE" altLang="de-DE" dirty="0" smtClean="0"/>
          </a:p>
        </p:txBody>
      </p:sp>
      <p:sp>
        <p:nvSpPr>
          <p:cNvPr id="2" name="Rechteck 1"/>
          <p:cNvSpPr/>
          <p:nvPr/>
        </p:nvSpPr>
        <p:spPr>
          <a:xfrm>
            <a:off x="107950" y="188913"/>
            <a:ext cx="2879725" cy="863600"/>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e-DE">
              <a:solidFill>
                <a:prstClr val="white"/>
              </a:solidFill>
            </a:endParaRPr>
          </a:p>
        </p:txBody>
      </p:sp>
      <p:pic>
        <p:nvPicPr>
          <p:cNvPr id="6" name="Grafik 5"/>
          <p:cNvPicPr/>
          <p:nvPr/>
        </p:nvPicPr>
        <p:blipFill>
          <a:blip r:embed="rId3" cstate="print">
            <a:extLst>
              <a:ext uri="{28A0092B-C50C-407E-A947-70E740481C1C}">
                <a14:useLocalDpi xmlns:a14="http://schemas.microsoft.com/office/drawing/2010/main" val="0"/>
              </a:ext>
            </a:extLst>
          </a:blip>
          <a:stretch>
            <a:fillRect/>
          </a:stretch>
        </p:blipFill>
        <p:spPr>
          <a:xfrm>
            <a:off x="361167" y="185738"/>
            <a:ext cx="866775" cy="866775"/>
          </a:xfrm>
          <a:prstGeom prst="rect">
            <a:avLst/>
          </a:prstGeom>
        </p:spPr>
      </p:pic>
    </p:spTree>
    <p:extLst>
      <p:ext uri="{BB962C8B-B14F-4D97-AF65-F5344CB8AC3E}">
        <p14:creationId xmlns:p14="http://schemas.microsoft.com/office/powerpoint/2010/main" val="400854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ctrTitle"/>
          </p:nvPr>
        </p:nvSpPr>
        <p:spPr bwMode="auto">
          <a:xfrm>
            <a:off x="179388" y="1301750"/>
            <a:ext cx="8964612"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de-DE" altLang="de-DE" sz="2800" dirty="0">
                <a:ea typeface="ＭＳ Ｐゴシック" pitchFamily="34" charset="-128"/>
              </a:rPr>
              <a:t>Youth </a:t>
            </a:r>
            <a:r>
              <a:rPr lang="de-DE" altLang="de-DE" sz="2800" dirty="0" err="1">
                <a:ea typeface="ＭＳ Ｐゴシック" pitchFamily="34" charset="-128"/>
              </a:rPr>
              <a:t>Participation</a:t>
            </a:r>
            <a:r>
              <a:rPr lang="de-DE" altLang="de-DE" sz="2800" dirty="0">
                <a:ea typeface="ＭＳ Ｐゴシック" pitchFamily="34" charset="-128"/>
              </a:rPr>
              <a:t> </a:t>
            </a:r>
            <a:r>
              <a:rPr lang="de-DE" altLang="de-DE" sz="2800" dirty="0" err="1">
                <a:ea typeface="ＭＳ Ｐゴシック" pitchFamily="34" charset="-128"/>
              </a:rPr>
              <a:t>Activities</a:t>
            </a:r>
            <a:r>
              <a:rPr lang="de-DE" altLang="de-DE" sz="2800" dirty="0">
                <a:ea typeface="ＭＳ Ｐゴシック" pitchFamily="34" charset="-128"/>
              </a:rPr>
              <a:t> - Jugendbeteiligungsprojekte </a:t>
            </a:r>
          </a:p>
        </p:txBody>
      </p:sp>
      <p:sp>
        <p:nvSpPr>
          <p:cNvPr id="45059" name="Textplatzhalter 2"/>
          <p:cNvSpPr>
            <a:spLocks noGrp="1"/>
          </p:cNvSpPr>
          <p:nvPr>
            <p:ph type="body" sz="quarter" idx="10"/>
          </p:nvPr>
        </p:nvSpPr>
        <p:spPr bwMode="auto">
          <a:xfrm>
            <a:off x="179388" y="2133601"/>
            <a:ext cx="8640762" cy="143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endParaRPr lang="de-DE" altLang="de-DE" sz="2000" i="1" dirty="0">
              <a:ea typeface="ＭＳ Ｐゴシック" pitchFamily="34" charset="-128"/>
            </a:endParaRPr>
          </a:p>
        </p:txBody>
      </p:sp>
      <p:sp>
        <p:nvSpPr>
          <p:cNvPr id="5124" name="Inhaltsplatzhalter 3"/>
          <p:cNvSpPr>
            <a:spLocks noGrp="1"/>
          </p:cNvSpPr>
          <p:nvPr>
            <p:ph sz="quarter" idx="11"/>
          </p:nvPr>
        </p:nvSpPr>
        <p:spPr bwMode="auto">
          <a:xfrm>
            <a:off x="251520" y="2276872"/>
            <a:ext cx="8640762" cy="38884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anchorCtr="0" compatLnSpc="1">
            <a:prstTxWarp prst="textNoShape">
              <a:avLst/>
            </a:prstTxWarp>
          </a:bodyPr>
          <a:lstStyle/>
          <a:p>
            <a:pPr marL="0" indent="0">
              <a:buNone/>
              <a:defRPr/>
            </a:pPr>
            <a:r>
              <a:rPr lang="de-DE" altLang="de-DE" b="1" dirty="0" smtClean="0"/>
              <a:t>Mögliche Aktivitäten / Formate:</a:t>
            </a:r>
          </a:p>
          <a:p>
            <a:pPr>
              <a:defRPr/>
            </a:pPr>
            <a:r>
              <a:rPr lang="de-DE" altLang="de-DE" dirty="0" smtClean="0"/>
              <a:t>Nationale Aktivitäten (lokal, regional, national)</a:t>
            </a:r>
          </a:p>
          <a:p>
            <a:pPr>
              <a:defRPr/>
            </a:pPr>
            <a:r>
              <a:rPr lang="de-DE" altLang="de-DE" dirty="0" smtClean="0"/>
              <a:t>Transnationale Aktivitäten (mit Partnern aus Programm u. Drittländern)</a:t>
            </a:r>
          </a:p>
          <a:p>
            <a:pPr>
              <a:defRPr/>
            </a:pPr>
            <a:r>
              <a:rPr lang="de-DE" altLang="de-DE" dirty="0" smtClean="0"/>
              <a:t>Unterstützungsmaßnahmen (z.B. Sprachenlernen, Mentoren / Coaches, </a:t>
            </a:r>
            <a:r>
              <a:rPr lang="de-DE" altLang="de-DE" dirty="0" err="1" smtClean="0"/>
              <a:t>Youthpass</a:t>
            </a:r>
            <a:r>
              <a:rPr lang="de-DE" altLang="de-DE" dirty="0" smtClean="0"/>
              <a:t>, …..)</a:t>
            </a:r>
          </a:p>
          <a:p>
            <a:pPr>
              <a:defRPr/>
            </a:pPr>
            <a:endParaRPr lang="de-DE" altLang="de-DE" b="1" dirty="0"/>
          </a:p>
          <a:p>
            <a:pPr lvl="1">
              <a:defRPr/>
            </a:pPr>
            <a:r>
              <a:rPr lang="de-DE" altLang="de-DE" b="1" dirty="0" smtClean="0"/>
              <a:t>z.B.: </a:t>
            </a:r>
            <a:r>
              <a:rPr lang="en-GB" dirty="0" smtClean="0"/>
              <a:t>Campaigns; Conferences; Meetings </a:t>
            </a:r>
            <a:r>
              <a:rPr lang="en-GB" dirty="0"/>
              <a:t>with decision makers</a:t>
            </a:r>
            <a:r>
              <a:rPr lang="en-GB" dirty="0" smtClean="0"/>
              <a:t>; Youth </a:t>
            </a:r>
            <a:r>
              <a:rPr lang="en-GB" dirty="0"/>
              <a:t>debates</a:t>
            </a:r>
            <a:r>
              <a:rPr lang="en-GB" dirty="0" smtClean="0"/>
              <a:t>; Surveys </a:t>
            </a:r>
            <a:r>
              <a:rPr lang="en-GB" dirty="0"/>
              <a:t>and simulations</a:t>
            </a:r>
            <a:r>
              <a:rPr lang="en-GB" dirty="0" smtClean="0"/>
              <a:t>; Virtual </a:t>
            </a:r>
            <a:r>
              <a:rPr lang="en-GB" dirty="0"/>
              <a:t>collaboration </a:t>
            </a:r>
            <a:r>
              <a:rPr lang="en-GB" dirty="0" smtClean="0"/>
              <a:t>activities </a:t>
            </a:r>
            <a:r>
              <a:rPr lang="en-GB" dirty="0"/>
              <a:t>offline, online and blended </a:t>
            </a:r>
            <a:r>
              <a:rPr lang="en-GB" dirty="0" smtClean="0"/>
              <a:t>activities </a:t>
            </a:r>
            <a:r>
              <a:rPr lang="en-GB" b="1" dirty="0" smtClean="0"/>
              <a:t>with</a:t>
            </a:r>
          </a:p>
          <a:p>
            <a:pPr lvl="1"/>
            <a:r>
              <a:rPr lang="en-GB" dirty="0" smtClean="0"/>
              <a:t>direct </a:t>
            </a:r>
            <a:r>
              <a:rPr lang="en-GB" dirty="0"/>
              <a:t>involvement of young </a:t>
            </a:r>
            <a:r>
              <a:rPr lang="en-GB" dirty="0" smtClean="0"/>
              <a:t>people, a </a:t>
            </a:r>
            <a:r>
              <a:rPr lang="en-GB" dirty="0"/>
              <a:t>clear European added </a:t>
            </a:r>
            <a:r>
              <a:rPr lang="en-GB" dirty="0" smtClean="0"/>
              <a:t>value, a </a:t>
            </a:r>
            <a:r>
              <a:rPr lang="en-GB" dirty="0"/>
              <a:t>clear learning process </a:t>
            </a:r>
            <a:r>
              <a:rPr lang="en-GB" dirty="0" smtClean="0"/>
              <a:t>, an  </a:t>
            </a:r>
            <a:r>
              <a:rPr lang="en-GB" dirty="0"/>
              <a:t>inclusive </a:t>
            </a:r>
            <a:r>
              <a:rPr lang="en-GB" dirty="0" smtClean="0"/>
              <a:t>approach</a:t>
            </a:r>
            <a:endParaRPr lang="de-DE" dirty="0"/>
          </a:p>
          <a:p>
            <a:pPr>
              <a:defRPr/>
            </a:pPr>
            <a:endParaRPr lang="de-DE" altLang="de-DE" b="1" dirty="0"/>
          </a:p>
          <a:p>
            <a:pPr>
              <a:defRPr/>
            </a:pPr>
            <a:endParaRPr lang="de-DE" altLang="de-DE" b="1" dirty="0" smtClean="0"/>
          </a:p>
          <a:p>
            <a:pPr>
              <a:defRPr/>
            </a:pPr>
            <a:endParaRPr lang="de-DE" altLang="de-DE" dirty="0" smtClean="0"/>
          </a:p>
          <a:p>
            <a:pPr marL="0" indent="0">
              <a:buNone/>
              <a:defRPr/>
            </a:pPr>
            <a:endParaRPr lang="de-DE" altLang="de-DE" dirty="0"/>
          </a:p>
          <a:p>
            <a:pPr>
              <a:defRPr/>
            </a:pPr>
            <a:endParaRPr lang="de-DE" altLang="de-DE" dirty="0" smtClean="0"/>
          </a:p>
          <a:p>
            <a:pPr>
              <a:defRPr/>
            </a:pPr>
            <a:endParaRPr lang="de-DE" altLang="de-DE" dirty="0" smtClean="0"/>
          </a:p>
          <a:p>
            <a:pPr>
              <a:defRPr/>
            </a:pPr>
            <a:endParaRPr lang="de-DE" altLang="de-DE" dirty="0" smtClean="0"/>
          </a:p>
          <a:p>
            <a:pPr>
              <a:defRPr/>
            </a:pPr>
            <a:endParaRPr lang="de-DE" altLang="de-DE" dirty="0" smtClean="0"/>
          </a:p>
          <a:p>
            <a:pPr marL="0" indent="0">
              <a:buFont typeface="Lucida Grande"/>
              <a:buNone/>
              <a:defRPr/>
            </a:pPr>
            <a:endParaRPr lang="de-DE" altLang="de-DE" dirty="0" smtClean="0"/>
          </a:p>
        </p:txBody>
      </p:sp>
      <p:sp>
        <p:nvSpPr>
          <p:cNvPr id="2" name="Rechteck 1"/>
          <p:cNvSpPr/>
          <p:nvPr/>
        </p:nvSpPr>
        <p:spPr>
          <a:xfrm>
            <a:off x="107950" y="188913"/>
            <a:ext cx="2879725" cy="863600"/>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e-DE">
              <a:solidFill>
                <a:prstClr val="white"/>
              </a:solidFill>
            </a:endParaRPr>
          </a:p>
        </p:txBody>
      </p:sp>
      <p:pic>
        <p:nvPicPr>
          <p:cNvPr id="6" name="Grafik 5"/>
          <p:cNvPicPr/>
          <p:nvPr/>
        </p:nvPicPr>
        <p:blipFill>
          <a:blip r:embed="rId3" cstate="print">
            <a:extLst>
              <a:ext uri="{28A0092B-C50C-407E-A947-70E740481C1C}">
                <a14:useLocalDpi xmlns:a14="http://schemas.microsoft.com/office/drawing/2010/main" val="0"/>
              </a:ext>
            </a:extLst>
          </a:blip>
          <a:stretch>
            <a:fillRect/>
          </a:stretch>
        </p:blipFill>
        <p:spPr>
          <a:xfrm>
            <a:off x="361167" y="185738"/>
            <a:ext cx="866775" cy="866775"/>
          </a:xfrm>
          <a:prstGeom prst="rect">
            <a:avLst/>
          </a:prstGeom>
        </p:spPr>
      </p:pic>
    </p:spTree>
    <p:extLst>
      <p:ext uri="{BB962C8B-B14F-4D97-AF65-F5344CB8AC3E}">
        <p14:creationId xmlns:p14="http://schemas.microsoft.com/office/powerpoint/2010/main" val="2226056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p:nvPr>
        </p:nvSpPr>
        <p:spPr bwMode="auto">
          <a:xfrm>
            <a:off x="179388" y="1265238"/>
            <a:ext cx="8964612" cy="9396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de-DE" altLang="de-DE" sz="2800" dirty="0">
                <a:ea typeface="ＭＳ Ｐゴシック" pitchFamily="34" charset="-128"/>
              </a:rPr>
              <a:t>Youth </a:t>
            </a:r>
            <a:r>
              <a:rPr lang="de-DE" altLang="de-DE" sz="2800" dirty="0" err="1">
                <a:ea typeface="ＭＳ Ｐゴシック" pitchFamily="34" charset="-128"/>
              </a:rPr>
              <a:t>Participation</a:t>
            </a:r>
            <a:r>
              <a:rPr lang="de-DE" altLang="de-DE" sz="2800" dirty="0">
                <a:ea typeface="ＭＳ Ｐゴシック" pitchFamily="34" charset="-128"/>
              </a:rPr>
              <a:t> </a:t>
            </a:r>
            <a:r>
              <a:rPr lang="de-DE" altLang="de-DE" sz="2800" dirty="0" err="1">
                <a:ea typeface="ＭＳ Ｐゴシック" pitchFamily="34" charset="-128"/>
              </a:rPr>
              <a:t>Activities</a:t>
            </a:r>
            <a:r>
              <a:rPr lang="de-DE" altLang="de-DE" sz="2800" dirty="0">
                <a:ea typeface="ＭＳ Ｐゴシック" pitchFamily="34" charset="-128"/>
              </a:rPr>
              <a:t> - Jugendbeteiligungsprojekte </a:t>
            </a:r>
          </a:p>
        </p:txBody>
      </p:sp>
      <p:sp>
        <p:nvSpPr>
          <p:cNvPr id="5123" name="Textplatzhalter 2"/>
          <p:cNvSpPr>
            <a:spLocks noGrp="1"/>
          </p:cNvSpPr>
          <p:nvPr>
            <p:ph type="body" sz="quarter" idx="10"/>
          </p:nvPr>
        </p:nvSpPr>
        <p:spPr bwMode="auto">
          <a:xfrm>
            <a:off x="179388" y="2133600"/>
            <a:ext cx="8640762" cy="790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defRPr/>
            </a:pPr>
            <a:r>
              <a:rPr lang="de-DE" altLang="de-DE" sz="4000" b="1" dirty="0" smtClean="0">
                <a:ea typeface="ＭＳ Ｐゴシック" pitchFamily="34" charset="-128"/>
              </a:rPr>
              <a:t>???</a:t>
            </a:r>
          </a:p>
        </p:txBody>
      </p:sp>
      <p:sp>
        <p:nvSpPr>
          <p:cNvPr id="6148" name="Inhaltsplatzhalter 3"/>
          <p:cNvSpPr>
            <a:spLocks noGrp="1"/>
          </p:cNvSpPr>
          <p:nvPr>
            <p:ph sz="quarter" idx="11"/>
          </p:nvPr>
        </p:nvSpPr>
        <p:spPr bwMode="auto">
          <a:xfrm>
            <a:off x="179388" y="2852738"/>
            <a:ext cx="8640762" cy="352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anchorCtr="0" compatLnSpc="1">
            <a:prstTxWarp prst="textNoShape">
              <a:avLst/>
            </a:prstTxWarp>
          </a:bodyPr>
          <a:lstStyle/>
          <a:p>
            <a:pPr>
              <a:defRPr/>
            </a:pPr>
            <a:endParaRPr lang="de-DE" dirty="0" smtClean="0"/>
          </a:p>
          <a:p>
            <a:pPr>
              <a:defRPr/>
            </a:pPr>
            <a:r>
              <a:rPr lang="de-DE" dirty="0" smtClean="0"/>
              <a:t>Welche </a:t>
            </a:r>
            <a:r>
              <a:rPr lang="de-DE" dirty="0"/>
              <a:t>besonderen Ziele sollte dieses neue Format zur Förderung von Jugendbeteiligung haben?</a:t>
            </a:r>
          </a:p>
          <a:p>
            <a:pPr>
              <a:defRPr/>
            </a:pPr>
            <a:r>
              <a:rPr lang="de-DE" dirty="0"/>
              <a:t>Welche Formen von Aktivitäten sollen mit diesen neuen Format gefördert werden?</a:t>
            </a:r>
          </a:p>
          <a:p>
            <a:pPr>
              <a:defRPr/>
            </a:pPr>
            <a:r>
              <a:rPr lang="de-DE" dirty="0"/>
              <a:t>Sollten verschiedene Aktivitäten miteinander verbunden werden können?</a:t>
            </a:r>
          </a:p>
          <a:p>
            <a:pPr>
              <a:defRPr/>
            </a:pPr>
            <a:r>
              <a:rPr lang="de-DE" dirty="0"/>
              <a:t>Wie sollte eine finanzielle Unterstützung solcher Aktivitäten durch das Programm stattfinden?</a:t>
            </a:r>
            <a:endParaRPr lang="de-DE" altLang="de-DE" dirty="0">
              <a:ea typeface="ＭＳ Ｐゴシック" pitchFamily="34" charset="-128"/>
            </a:endParaRPr>
          </a:p>
          <a:p>
            <a:pPr marL="0" indent="0">
              <a:buNone/>
            </a:pPr>
            <a:endParaRPr lang="de-DE" altLang="de-DE" dirty="0">
              <a:ea typeface="ＭＳ Ｐゴシック" pitchFamily="34" charset="-128"/>
            </a:endParaRPr>
          </a:p>
          <a:p>
            <a:pPr marL="0" indent="0">
              <a:buNone/>
            </a:pPr>
            <a:endParaRPr lang="de-DE" altLang="de-DE" dirty="0">
              <a:ea typeface="ＭＳ Ｐゴシック" pitchFamily="34" charset="-128"/>
            </a:endParaRPr>
          </a:p>
          <a:p>
            <a:pPr marL="0" indent="0">
              <a:buNone/>
            </a:pPr>
            <a:endParaRPr lang="de-DE" altLang="de-DE" dirty="0">
              <a:ea typeface="ＭＳ Ｐゴシック" pitchFamily="34" charset="-128"/>
            </a:endParaRPr>
          </a:p>
        </p:txBody>
      </p:sp>
      <p:sp>
        <p:nvSpPr>
          <p:cNvPr id="2" name="Rechteck 1"/>
          <p:cNvSpPr/>
          <p:nvPr/>
        </p:nvSpPr>
        <p:spPr>
          <a:xfrm>
            <a:off x="107950" y="188913"/>
            <a:ext cx="2879725" cy="863600"/>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e-DE">
              <a:solidFill>
                <a:prstClr val="white"/>
              </a:solidFill>
            </a:endParaRPr>
          </a:p>
        </p:txBody>
      </p:sp>
      <p:pic>
        <p:nvPicPr>
          <p:cNvPr id="6" name="Grafik 5"/>
          <p:cNvPicPr/>
          <p:nvPr/>
        </p:nvPicPr>
        <p:blipFill>
          <a:blip r:embed="rId3" cstate="print">
            <a:extLst>
              <a:ext uri="{28A0092B-C50C-407E-A947-70E740481C1C}">
                <a14:useLocalDpi xmlns:a14="http://schemas.microsoft.com/office/drawing/2010/main" val="0"/>
              </a:ext>
            </a:extLst>
          </a:blip>
          <a:stretch>
            <a:fillRect/>
          </a:stretch>
        </p:blipFill>
        <p:spPr>
          <a:xfrm>
            <a:off x="251520" y="185738"/>
            <a:ext cx="866775" cy="866775"/>
          </a:xfrm>
          <a:prstGeom prst="rect">
            <a:avLst/>
          </a:prstGeom>
        </p:spPr>
      </p:pic>
    </p:spTree>
    <p:extLst>
      <p:ext uri="{BB962C8B-B14F-4D97-AF65-F5344CB8AC3E}">
        <p14:creationId xmlns:p14="http://schemas.microsoft.com/office/powerpoint/2010/main" val="2794004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p:nvPr>
        </p:nvSpPr>
        <p:spPr bwMode="auto">
          <a:xfrm>
            <a:off x="179388" y="1265238"/>
            <a:ext cx="8964612" cy="9396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2800" dirty="0">
                <a:ea typeface="ＭＳ Ｐゴシック" pitchFamily="34" charset="-128"/>
              </a:rPr>
              <a:t>Erasmus+ JUGEND IN AKTION ab 2021</a:t>
            </a:r>
            <a:endParaRPr lang="de-DE" altLang="de-DE" sz="2800" dirty="0" smtClean="0">
              <a:solidFill>
                <a:srgbClr val="FF0000"/>
              </a:solidFill>
              <a:ea typeface="ＭＳ Ｐゴシック" pitchFamily="34" charset="-128"/>
            </a:endParaRPr>
          </a:p>
        </p:txBody>
      </p:sp>
      <p:sp>
        <p:nvSpPr>
          <p:cNvPr id="5123" name="Textplatzhalter 2"/>
          <p:cNvSpPr>
            <a:spLocks noGrp="1"/>
          </p:cNvSpPr>
          <p:nvPr>
            <p:ph type="body" sz="quarter" idx="10"/>
          </p:nvPr>
        </p:nvSpPr>
        <p:spPr bwMode="auto">
          <a:xfrm>
            <a:off x="179388" y="2133600"/>
            <a:ext cx="8640762" cy="790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defRPr/>
            </a:pPr>
            <a:endParaRPr lang="de-DE" altLang="de-DE" sz="2400" i="1" dirty="0" smtClean="0">
              <a:ea typeface="ＭＳ Ｐゴシック" pitchFamily="34" charset="-128"/>
            </a:endParaRPr>
          </a:p>
          <a:p>
            <a:pPr>
              <a:defRPr/>
            </a:pPr>
            <a:endParaRPr lang="de-DE" altLang="de-DE" dirty="0" smtClean="0">
              <a:ea typeface="ＭＳ Ｐゴシック" pitchFamily="34" charset="-128"/>
            </a:endParaRPr>
          </a:p>
        </p:txBody>
      </p:sp>
      <p:sp>
        <p:nvSpPr>
          <p:cNvPr id="6148" name="Inhaltsplatzhalter 3"/>
          <p:cNvSpPr>
            <a:spLocks noGrp="1"/>
          </p:cNvSpPr>
          <p:nvPr>
            <p:ph sz="quarter" idx="11"/>
          </p:nvPr>
        </p:nvSpPr>
        <p:spPr bwMode="auto">
          <a:xfrm>
            <a:off x="179388" y="2852738"/>
            <a:ext cx="8640762" cy="352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anchorCtr="0" compatLnSpc="1">
            <a:prstTxWarp prst="textNoShape">
              <a:avLst/>
            </a:prstTxWarp>
          </a:bodyPr>
          <a:lstStyle/>
          <a:p>
            <a:pPr marL="0" indent="0">
              <a:buNone/>
            </a:pPr>
            <a:endParaRPr lang="de-DE" altLang="de-DE" dirty="0">
              <a:ea typeface="ＭＳ Ｐゴシック" pitchFamily="34" charset="-128"/>
            </a:endParaRPr>
          </a:p>
          <a:p>
            <a:pPr marL="0" indent="0" algn="ctr">
              <a:buNone/>
            </a:pPr>
            <a:r>
              <a:rPr lang="de-DE" altLang="de-DE" sz="3600" b="1" dirty="0" smtClean="0">
                <a:ea typeface="ＭＳ Ｐゴシック" pitchFamily="34" charset="-128"/>
              </a:rPr>
              <a:t>Vielen Dank für Ihre </a:t>
            </a:r>
          </a:p>
          <a:p>
            <a:pPr marL="0" indent="0" algn="ctr">
              <a:buNone/>
            </a:pPr>
            <a:r>
              <a:rPr lang="de-DE" altLang="de-DE" sz="3600" b="1" dirty="0" smtClean="0">
                <a:ea typeface="ＭＳ Ｐゴシック" pitchFamily="34" charset="-128"/>
              </a:rPr>
              <a:t>Aufmerksamkeit und Ihre Ideen!</a:t>
            </a:r>
          </a:p>
          <a:p>
            <a:pPr marL="0" indent="0" algn="ctr">
              <a:buNone/>
            </a:pPr>
            <a:r>
              <a:rPr lang="de-DE" altLang="de-DE" sz="6000" b="1" dirty="0" smtClean="0">
                <a:ea typeface="ＭＳ Ｐゴシック" pitchFamily="34" charset="-128"/>
                <a:sym typeface="Wingdings" panose="05000000000000000000" pitchFamily="2" charset="2"/>
              </a:rPr>
              <a:t></a:t>
            </a:r>
            <a:endParaRPr lang="de-DE" altLang="de-DE" sz="6000" b="1" dirty="0" smtClean="0">
              <a:ea typeface="ＭＳ Ｐゴシック" pitchFamily="34" charset="-128"/>
            </a:endParaRPr>
          </a:p>
        </p:txBody>
      </p:sp>
      <p:sp>
        <p:nvSpPr>
          <p:cNvPr id="2" name="Rechteck 1"/>
          <p:cNvSpPr/>
          <p:nvPr/>
        </p:nvSpPr>
        <p:spPr>
          <a:xfrm>
            <a:off x="107950" y="188913"/>
            <a:ext cx="2879725" cy="863600"/>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e-DE">
              <a:solidFill>
                <a:prstClr val="white"/>
              </a:solidFill>
            </a:endParaRPr>
          </a:p>
        </p:txBody>
      </p:sp>
      <p:pic>
        <p:nvPicPr>
          <p:cNvPr id="6" name="Grafik 5"/>
          <p:cNvPicPr/>
          <p:nvPr/>
        </p:nvPicPr>
        <p:blipFill>
          <a:blip r:embed="rId3" cstate="print">
            <a:extLst>
              <a:ext uri="{28A0092B-C50C-407E-A947-70E740481C1C}">
                <a14:useLocalDpi xmlns:a14="http://schemas.microsoft.com/office/drawing/2010/main" val="0"/>
              </a:ext>
            </a:extLst>
          </a:blip>
          <a:stretch>
            <a:fillRect/>
          </a:stretch>
        </p:blipFill>
        <p:spPr>
          <a:xfrm>
            <a:off x="251520" y="185738"/>
            <a:ext cx="866775" cy="866775"/>
          </a:xfrm>
          <a:prstGeom prst="rect">
            <a:avLst/>
          </a:prstGeom>
        </p:spPr>
      </p:pic>
    </p:spTree>
    <p:extLst>
      <p:ext uri="{BB962C8B-B14F-4D97-AF65-F5344CB8AC3E}">
        <p14:creationId xmlns:p14="http://schemas.microsoft.com/office/powerpoint/2010/main" val="3951096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 (le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rennseit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rennseit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6f0a3180-0d58-4fc7-9007-32245eb00e3f">424FKUMM25N5-1232496984-50</_dlc_DocId>
    <_dlc_DocIdUrl xmlns="6f0a3180-0d58-4fc7-9007-32245eb00e3f">
      <Url>http://intranet/Management/MonitoringMeeting/CheckPoint2019/_layouts/DocIdRedir.aspx?ID=424FKUMM25N5-1232496984-50</Url>
      <Description>424FKUMM25N5-1232496984-50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C2F9D1C0D9B85D4292335CC229CB772C" ma:contentTypeVersion="0" ma:contentTypeDescription="Ein neues Dokument erstellen." ma:contentTypeScope="" ma:versionID="e4860f3edb1d55f7d75b834994d0d32b">
  <xsd:schema xmlns:xsd="http://www.w3.org/2001/XMLSchema" xmlns:xs="http://www.w3.org/2001/XMLSchema" xmlns:p="http://schemas.microsoft.com/office/2006/metadata/properties" xmlns:ns2="6f0a3180-0d58-4fc7-9007-32245eb00e3f" targetNamespace="http://schemas.microsoft.com/office/2006/metadata/properties" ma:root="true" ma:fieldsID="d8bb323f9bfe478474aadab2c9779784" ns2:_="">
    <xsd:import namespace="6f0a3180-0d58-4fc7-9007-32245eb00e3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a3180-0d58-4fc7-9007-32245eb00e3f"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32030E-56C3-4D65-940C-688385806A43}">
  <ds:schemaRefs>
    <ds:schemaRef ds:uri="http://schemas.microsoft.com/sharepoint/v3/contenttype/forms"/>
  </ds:schemaRefs>
</ds:datastoreItem>
</file>

<file path=customXml/itemProps2.xml><?xml version="1.0" encoding="utf-8"?>
<ds:datastoreItem xmlns:ds="http://schemas.openxmlformats.org/officeDocument/2006/customXml" ds:itemID="{8671C26F-E921-4C5F-BA7C-E6D2A050A8B1}">
  <ds:schemaRefs>
    <ds:schemaRef ds:uri="http://schemas.microsoft.com/sharepoint/events"/>
  </ds:schemaRefs>
</ds:datastoreItem>
</file>

<file path=customXml/itemProps3.xml><?xml version="1.0" encoding="utf-8"?>
<ds:datastoreItem xmlns:ds="http://schemas.openxmlformats.org/officeDocument/2006/customXml" ds:itemID="{2B4721E5-DBFC-4E9D-AC13-C3F4F0C28E2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6f0a3180-0d58-4fc7-9007-32245eb00e3f"/>
    <ds:schemaRef ds:uri="http://www.w3.org/XML/1998/namespace"/>
  </ds:schemaRefs>
</ds:datastoreItem>
</file>

<file path=customXml/itemProps4.xml><?xml version="1.0" encoding="utf-8"?>
<ds:datastoreItem xmlns:ds="http://schemas.openxmlformats.org/officeDocument/2006/customXml" ds:itemID="{9391802B-0E58-44A2-B39C-A7946B825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0a3180-0d58-4fc7-9007-32245eb00e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436</Words>
  <Application>Microsoft Office PowerPoint</Application>
  <PresentationFormat>Bildschirmpräsentation (4:3)</PresentationFormat>
  <Paragraphs>107</Paragraphs>
  <Slides>8</Slides>
  <Notes>7</Notes>
  <HiddenSlides>0</HiddenSlides>
  <MMClips>0</MMClips>
  <ScaleCrop>false</ScaleCrop>
  <HeadingPairs>
    <vt:vector size="4" baseType="variant">
      <vt:variant>
        <vt:lpstr>Design</vt:lpstr>
      </vt:variant>
      <vt:variant>
        <vt:i4>3</vt:i4>
      </vt:variant>
      <vt:variant>
        <vt:lpstr>Folientitel</vt:lpstr>
      </vt:variant>
      <vt:variant>
        <vt:i4>8</vt:i4>
      </vt:variant>
    </vt:vector>
  </HeadingPairs>
  <TitlesOfParts>
    <vt:vector size="11" baseType="lpstr">
      <vt:lpstr>Titel (leer)</vt:lpstr>
      <vt:lpstr>Trennseiten</vt:lpstr>
      <vt:lpstr>1_Trennseiten</vt:lpstr>
      <vt:lpstr>PowerPoint-Präsentation</vt:lpstr>
      <vt:lpstr>PowerPoint-Präsentation</vt:lpstr>
      <vt:lpstr>Erasmus+ JUGEND IN AKTION ab 2021</vt:lpstr>
      <vt:lpstr>Youth Participation Activities - Jugendbeteiligungsprojekte </vt:lpstr>
      <vt:lpstr>Youth Participation Activities - Jugendbeteiligungsprojekte </vt:lpstr>
      <vt:lpstr>Youth Participation Activities - Jugendbeteiligungsprojekte </vt:lpstr>
      <vt:lpstr>Youth Participation Activities - Jugendbeteiligungsprojekte </vt:lpstr>
      <vt:lpstr>Erasmus+ JUGEND IN AKTION ab 2021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Barbara Schmidt</dc:creator>
  <cp:lastModifiedBy>Yvonne Buchalla</cp:lastModifiedBy>
  <cp:revision>93</cp:revision>
  <cp:lastPrinted>2017-08-30T11:07:16Z</cp:lastPrinted>
  <dcterms:created xsi:type="dcterms:W3CDTF">2015-09-03T14:02:08Z</dcterms:created>
  <dcterms:modified xsi:type="dcterms:W3CDTF">2019-03-06T11:29:10Z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0x010100C2F9D1C0D9B85D4292335CC229CB772C</vt:lpwstr>
  </property>
  <property fmtid="{D5CDD505-2E9C-101B-9397-08002B2CF9AE}" pid="3" name="_dlc_DocIdItemGuid">
    <vt:lpwstr>6092e04e-ab7f-4951-8c0c-7cb7144e1c3b</vt:lpwstr>
  </property>
</Properties>
</file>